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2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F3422-8A82-41E1-8430-BB8E22A17B48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76A88-518C-4C0C-A6C9-66BB2EB269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68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28E828C-F69E-4A8C-8B01-3C680EB8C835}" type="slidenum">
              <a:rPr lang="en-US" altLang="zh-TW">
                <a:solidFill>
                  <a:srgbClr val="000000"/>
                </a:solidFill>
                <a:ea typeface="ＭＳ Ｐゴシック" panose="020B0600070205080204" pitchFamily="34" charset="-128"/>
              </a:rPr>
              <a:pPr/>
              <a:t>2</a:t>
            </a:fld>
            <a:endParaRPr lang="en-US" altLang="zh-TW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934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6AA498DA-C58D-46E8-895E-E660598171A7}" type="slidenum">
              <a:rPr lang="en-US" altLang="zh-TW">
                <a:solidFill>
                  <a:srgbClr val="000000"/>
                </a:solidFill>
                <a:ea typeface="ＭＳ Ｐゴシック" panose="020B0600070205080204" pitchFamily="34" charset="-128"/>
              </a:rPr>
              <a:pPr/>
              <a:t>4</a:t>
            </a:fld>
            <a:endParaRPr lang="en-US" altLang="zh-TW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181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0879D32-5D28-49E2-AE3D-84137290E1C1}" type="slidenum">
              <a:rPr lang="en-US" altLang="zh-TW">
                <a:solidFill>
                  <a:srgbClr val="000000"/>
                </a:solidFill>
                <a:ea typeface="ＭＳ Ｐゴシック" panose="020B0600070205080204" pitchFamily="34" charset="-128"/>
              </a:rPr>
              <a:pPr/>
              <a:t>6</a:t>
            </a:fld>
            <a:endParaRPr lang="en-US" altLang="zh-TW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965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57B9-316D-46A4-881F-7ADC85298BE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FC50-2AC4-43DE-A337-BCB366E5D1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2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18738-447F-4098-8CEE-E388B8A6808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99BE4-3BE0-4C9D-9B1C-10B20DF7ACD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07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D82D4-7CC4-411C-8D62-958D8767DE7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EEAD-6CFE-418C-A240-60198CB493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61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B3437877-51F0-478F-9B49-517E922C2E6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8189215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7A8AC2B-94FB-4726-93A8-00606D2C12F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4640729"/>
      </p:ext>
    </p:extLst>
  </p:cSld>
  <p:clrMapOvr>
    <a:masterClrMapping/>
  </p:clrMapOvr>
  <p:transition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41C6EAD-6381-42EF-AFA1-EBAD798530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4683847"/>
      </p:ext>
    </p:extLst>
  </p:cSld>
  <p:clrMapOvr>
    <a:masterClrMapping/>
  </p:clrMapOvr>
  <p:transition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9B2F919-DA95-406E-A730-2E34077274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0213248"/>
      </p:ext>
    </p:extLst>
  </p:cSld>
  <p:clrMapOvr>
    <a:masterClrMapping/>
  </p:clrMapOvr>
  <p:transition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9B45C466-FF3F-40D7-865C-A64D2EDEB8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5588684"/>
      </p:ext>
    </p:extLst>
  </p:cSld>
  <p:clrMapOvr>
    <a:masterClrMapping/>
  </p:clrMapOvr>
  <p:transition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196435DB-1073-4928-9931-AF82487F23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0551339"/>
      </p:ext>
    </p:extLst>
  </p:cSld>
  <p:clrMapOvr>
    <a:masterClrMapping/>
  </p:clrMapOvr>
  <p:transition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CCDC3773-7236-4920-A807-858A33996D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2040279"/>
      </p:ext>
    </p:extLst>
  </p:cSld>
  <p:clrMapOvr>
    <a:masterClrMapping/>
  </p:clrMapOvr>
  <p:transition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E1B511E-FBA0-44FD-ADB2-2718120160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3315475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B350-C51A-4E20-9E15-461F4BC16BF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4EAAB-5F52-46E2-B836-A7DD7942E5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1313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7E39BD2C-21BF-4AAE-913B-02E4A008F0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2286873"/>
      </p:ext>
    </p:extLst>
  </p:cSld>
  <p:clrMapOvr>
    <a:masterClrMapping/>
  </p:clrMapOvr>
  <p:transition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9B652A3-AAD8-48F3-B6D7-673B1A7630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1421087"/>
      </p:ext>
    </p:extLst>
  </p:cSld>
  <p:clrMapOvr>
    <a:masterClrMapping/>
  </p:clrMapOvr>
  <p:transition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42B9BF68-1A58-45B4-81F4-4D1E1EDDEC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731615"/>
      </p:ext>
    </p:extLst>
  </p:cSld>
  <p:clrMapOvr>
    <a:masterClrMapping/>
  </p:clrMapOvr>
  <p:transition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FE7D7036-0212-4A8F-BA6F-2E6FD0D674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3082717"/>
      </p:ext>
    </p:extLst>
  </p:cSld>
  <p:clrMapOvr>
    <a:masterClrMapping/>
  </p:clrMapOvr>
  <p:transition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49582E04-ABC6-477B-A923-51279E2FDF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8005318"/>
      </p:ext>
    </p:extLst>
  </p:cSld>
  <p:clrMapOvr>
    <a:masterClrMapping/>
  </p:clrMapOvr>
  <p:transition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C10989A-F435-4F71-98F6-25785A07CB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4055419"/>
      </p:ext>
    </p:extLst>
  </p:cSld>
  <p:clrMapOvr>
    <a:masterClrMapping/>
  </p:clrMapOvr>
  <p:transition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6F69295-56F3-46A7-8E8D-AF712DC731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3765875"/>
      </p:ext>
    </p:extLst>
  </p:cSld>
  <p:clrMapOvr>
    <a:masterClrMapping/>
  </p:clrMapOvr>
  <p:transition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AD89D02-68CD-480F-993B-C259F18D79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6893499"/>
      </p:ext>
    </p:extLst>
  </p:cSld>
  <p:clrMapOvr>
    <a:masterClrMapping/>
  </p:clrMapOvr>
  <p:transition>
    <p:circl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9D67125-4BB9-47CF-8652-CD8169F64C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887683"/>
      </p:ext>
    </p:extLst>
  </p:cSld>
  <p:clrMapOvr>
    <a:masterClrMapping/>
  </p:clrMapOvr>
  <p:transition>
    <p:circl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EB79FEE-46D6-4410-B9BD-3AE3695FE6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1427893"/>
      </p:ext>
    </p:extLst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7FCFF-BCB6-4740-BD43-843F95564AF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074B-B773-4F64-83B3-0A0C752945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24052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BF5B4D4-3B3C-45F4-A6F5-40F4A01535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8600056"/>
      </p:ext>
    </p:extLst>
  </p:cSld>
  <p:clrMapOvr>
    <a:masterClrMapping/>
  </p:clrMapOvr>
  <p:transition>
    <p:circl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5E788348-E441-472A-8F6B-86933A7E47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5479395"/>
      </p:ext>
    </p:extLst>
  </p:cSld>
  <p:clrMapOvr>
    <a:masterClrMapping/>
  </p:clrMapOvr>
  <p:transition>
    <p:circl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CD3F33C4-4F1E-4807-A6ED-E2A33169AF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2323435"/>
      </p:ext>
    </p:extLst>
  </p:cSld>
  <p:clrMapOvr>
    <a:masterClrMapping/>
  </p:clrMapOvr>
  <p:transition>
    <p:circl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238074D-00E1-43F1-BC91-9B6039661B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6824738"/>
      </p:ext>
    </p:extLst>
  </p:cSld>
  <p:clrMapOvr>
    <a:masterClrMapping/>
  </p:clrMapOvr>
  <p:transition>
    <p:circl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7C9B6E6-D1D2-4F7D-B51A-CB1F00AA97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7805597"/>
      </p:ext>
    </p:extLst>
  </p:cSld>
  <p:clrMapOvr>
    <a:masterClrMapping/>
  </p:clrMapOvr>
  <p:transition>
    <p:circl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F0016192-CF77-4613-BC5E-85FB53C110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6624092"/>
      </p:ext>
    </p:extLst>
  </p:cSld>
  <p:clrMapOvr>
    <a:masterClrMapping/>
  </p:clrMapOvr>
  <p:transition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B7DB5A19-8F82-462F-8810-60EDC08DD8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3882411"/>
      </p:ext>
    </p:extLst>
  </p:cSld>
  <p:clrMapOvr>
    <a:masterClrMapping/>
  </p:clrMapOvr>
  <p:transition>
    <p:circl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87ECF8CB-0DBB-4BDA-8F62-0C539E346D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4146488"/>
      </p:ext>
    </p:extLst>
  </p:cSld>
  <p:clrMapOvr>
    <a:masterClrMapping/>
  </p:clrMapOvr>
  <p:transition>
    <p:circl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52577FE-2B39-4673-87FA-4B33C07836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5248943"/>
      </p:ext>
    </p:extLst>
  </p:cSld>
  <p:clrMapOvr>
    <a:masterClrMapping/>
  </p:clrMapOvr>
  <p:transition>
    <p:circl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00EE26B-3FD2-492D-B546-3D183D5D20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5103403"/>
      </p:ext>
    </p:extLst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A86EE-0756-4244-A81A-6C84F161126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8ACA9-C914-4D0B-B166-83BEAC135F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051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303213E1-2014-4C5B-B79B-97B3A55660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0809313"/>
      </p:ext>
    </p:extLst>
  </p:cSld>
  <p:clrMapOvr>
    <a:masterClrMapping/>
  </p:clrMapOvr>
  <p:transition>
    <p:circl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08449EE9-BA6E-4625-A404-15D034094C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9423347"/>
      </p:ext>
    </p:extLst>
  </p:cSld>
  <p:clrMapOvr>
    <a:masterClrMapping/>
  </p:clrMapOvr>
  <p:transition>
    <p:circl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EFBF06DE-2A52-44DC-91B3-451AA00E4A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6976549"/>
      </p:ext>
    </p:extLst>
  </p:cSld>
  <p:clrMapOvr>
    <a:masterClrMapping/>
  </p:clrMapOvr>
  <p:transition>
    <p:circl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A867C4B1-2797-4FC9-AA89-9094AEAC55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7848709"/>
      </p:ext>
    </p:extLst>
  </p:cSld>
  <p:clrMapOvr>
    <a:masterClrMapping/>
  </p:clrMapOvr>
  <p:transition>
    <p:circl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kumimoji="1" smtClean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3600D66D-3782-46E6-BA02-9065764CD6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5110963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54897-21B6-478F-94D9-81EE494D0EE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B20F8-F40E-4439-A80A-6AC07028EA7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049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D9C8E-5C8A-441D-AE68-BC00736066C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C39C-BFAF-48E7-B583-AFDB4DA84AE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23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1CD63-91E9-4A50-AAC2-0469F93DA7D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B9478-A8EE-4CAB-95EA-870BC63D310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477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FCBFA-D3E1-476A-AA1D-749D3AFDDAD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6E75B-17E6-4F42-9487-1F5FEB14921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8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3AD96-F258-4A15-901C-02216CAF1BE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EEF63-E40E-42B4-8E6E-4D6888AAEE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74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FAB9DF4-69F7-43BD-B07C-0FF2F88BE14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2018/9/18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95198B-0B63-4A22-884E-6E873FC4051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31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latin typeface="Arial" charset="0"/>
                <a:ea typeface="ＭＳ Ｐゴシック" pitchFamily="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Arial" charset="0"/>
                <a:ea typeface="ＭＳ Ｐゴシック" pitchFamily="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>
                <a:solidFill>
                  <a:srgbClr val="000000"/>
                </a:solidFill>
                <a:ea typeface="ＭＳ Ｐゴシック" panose="020B0600070205080204" pitchFamily="3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C690DE-CEC5-4A7B-AFFB-D38B1C959EA7}" type="slidenum">
              <a:rPr lang="en-US" altLang="zh-TW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909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latin typeface="Arial" charset="0"/>
                <a:ea typeface="ＭＳ Ｐゴシック" pitchFamily="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Arial" charset="0"/>
                <a:ea typeface="ＭＳ Ｐゴシック" pitchFamily="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>
                <a:solidFill>
                  <a:srgbClr val="000000"/>
                </a:solidFill>
                <a:ea typeface="ＭＳ Ｐゴシック" panose="020B0600070205080204" pitchFamily="3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76E687-C55E-42A6-8AEC-566FA1BD38F7}" type="slidenum">
              <a:rPr lang="en-US" altLang="zh-TW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210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000000"/>
                </a:solidFill>
                <a:latin typeface="Arial" charset="0"/>
                <a:ea typeface="ＭＳ Ｐゴシック" pitchFamily="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000000"/>
                </a:solidFill>
                <a:latin typeface="Arial" charset="0"/>
                <a:ea typeface="ＭＳ Ｐゴシック" pitchFamily="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>
                <a:solidFill>
                  <a:srgbClr val="000000"/>
                </a:solidFill>
                <a:ea typeface="ＭＳ Ｐゴシック" panose="020B0600070205080204" pitchFamily="3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C73F05-839C-4BFE-B02D-ADD36EB509EA}" type="slidenum">
              <a:rPr lang="en-US" altLang="zh-TW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20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圖片 7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5641" r="17628" b="10039"/>
          <a:stretch>
            <a:fillRect/>
          </a:stretch>
        </p:blipFill>
        <p:spPr bwMode="auto">
          <a:xfrm>
            <a:off x="1524000" y="1"/>
            <a:ext cx="39243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雲朵形圖說文字 9"/>
          <p:cNvSpPr/>
          <p:nvPr/>
        </p:nvSpPr>
        <p:spPr>
          <a:xfrm>
            <a:off x="5303838" y="765176"/>
            <a:ext cx="5364162" cy="3095625"/>
          </a:xfrm>
          <a:prstGeom prst="cloudCallout">
            <a:avLst>
              <a:gd name="adj1" fmla="val -61997"/>
              <a:gd name="adj2" fmla="val 57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跟著</a:t>
            </a:r>
            <a:r>
              <a:rPr lang="en-US" altLang="zh-TW" sz="4000" dirty="0">
                <a:solidFill>
                  <a:prstClr val="black"/>
                </a:solidFill>
                <a:latin typeface="Comic Sans MS" pitchFamily="66" charset="0"/>
                <a:ea typeface="標楷體" pitchFamily="65" charset="-120"/>
              </a:rPr>
              <a:t>Teacher Mandy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一起做字母健康操</a:t>
            </a:r>
          </a:p>
        </p:txBody>
      </p:sp>
    </p:spTree>
    <p:extLst>
      <p:ext uri="{BB962C8B-B14F-4D97-AF65-F5344CB8AC3E}">
        <p14:creationId xmlns:p14="http://schemas.microsoft.com/office/powerpoint/2010/main" val="33903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05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04800"/>
            <a:ext cx="4743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41713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>
          <a:xfrm>
            <a:off x="1847850" y="7651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AA</a:t>
            </a:r>
            <a:r>
              <a:rPr lang="zh-TW" altLang="en-US" sz="960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aa  </a:t>
            </a:r>
            <a:b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apple apple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1" name="Picture 5" descr="ãapple gif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3052764"/>
            <a:ext cx="316865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7" descr="ãapple worm 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2546351"/>
            <a:ext cx="40957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44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053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57200"/>
            <a:ext cx="46291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78941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BB  bb</a:t>
            </a:r>
            <a:b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boy boy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083" name="Picture 11" descr="ãboy cartoon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901951"/>
            <a:ext cx="340201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3" descr="ãboy cartoo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3141663"/>
            <a:ext cx="4768850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3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SC053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04800"/>
            <a:ext cx="4743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03850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>
          <a:xfrm>
            <a:off x="1992313" y="692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CC  cc</a:t>
            </a:r>
            <a:b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cat cat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9155" name="Picture 5" descr="ãca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2636838"/>
            <a:ext cx="405130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 descr="ãca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2636838"/>
            <a:ext cx="4221162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2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</Words>
  <Application>Microsoft Office PowerPoint</Application>
  <PresentationFormat>寬螢幕</PresentationFormat>
  <Paragraphs>7</Paragraphs>
  <Slides>7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7</vt:i4>
      </vt:variant>
    </vt:vector>
  </HeadingPairs>
  <TitlesOfParts>
    <vt:vector size="17" baseType="lpstr">
      <vt:lpstr>ＭＳ Ｐゴシック</vt:lpstr>
      <vt:lpstr>新細明體</vt:lpstr>
      <vt:lpstr>標楷體</vt:lpstr>
      <vt:lpstr>Arial</vt:lpstr>
      <vt:lpstr>Calibri</vt:lpstr>
      <vt:lpstr>Comic Sans MS</vt:lpstr>
      <vt:lpstr>1_Office 佈景主題</vt:lpstr>
      <vt:lpstr>Blank Presentation</vt:lpstr>
      <vt:lpstr>1_Blank Presentation</vt:lpstr>
      <vt:lpstr>2_Blank Presentation</vt:lpstr>
      <vt:lpstr>PowerPoint 簡報</vt:lpstr>
      <vt:lpstr>PowerPoint 簡報</vt:lpstr>
      <vt:lpstr>AA  aa   apple apple</vt:lpstr>
      <vt:lpstr>PowerPoint 簡報</vt:lpstr>
      <vt:lpstr>BB  bb boy boy</vt:lpstr>
      <vt:lpstr>PowerPoint 簡報</vt:lpstr>
      <vt:lpstr>CC  cc cat cat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2018-09-17T00:59:43Z</dcterms:created>
  <dcterms:modified xsi:type="dcterms:W3CDTF">2018-09-18T05:54:43Z</dcterms:modified>
</cp:coreProperties>
</file>