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97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9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2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3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71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61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7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0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00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06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3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27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24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2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2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2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1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0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6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7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2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4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6BA3A-A184-4147-B3DB-BC6A93FD632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F74A3-BF95-458C-A98A-3E62664DB3C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8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9545" y="110359"/>
            <a:ext cx="12013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dirty="0">
                <a:solidFill>
                  <a:prstClr val="black"/>
                </a:solidFill>
              </a:rPr>
              <a:t>Midterm Presentation</a:t>
            </a:r>
            <a:endParaRPr lang="zh-TW" altLang="en-US" sz="9600" dirty="0">
              <a:solidFill>
                <a:prstClr val="black"/>
              </a:solidFill>
            </a:endParaRPr>
          </a:p>
        </p:txBody>
      </p:sp>
      <p:pic>
        <p:nvPicPr>
          <p:cNvPr id="2050" name="Picture 2" descr="ãpresentation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06" y="1680019"/>
            <a:ext cx="6714430" cy="50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2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655" y="520262"/>
            <a:ext cx="12034345" cy="6905296"/>
          </a:xfrm>
        </p:spPr>
        <p:txBody>
          <a:bodyPr>
            <a:normAutofit/>
          </a:bodyPr>
          <a:lstStyle/>
          <a:p>
            <a:r>
              <a:rPr lang="en-US" altLang="zh-TW" sz="4300" dirty="0"/>
              <a:t>Who? </a:t>
            </a:r>
            <a:r>
              <a:rPr lang="en-US" altLang="zh-TW" sz="4300" dirty="0" smtClean="0">
                <a:solidFill>
                  <a:srgbClr val="0000FF"/>
                </a:solidFill>
              </a:rPr>
              <a:t>He’s a </a:t>
            </a:r>
            <a:r>
              <a:rPr lang="en-US" altLang="zh-TW" sz="4300" dirty="0">
                <a:solidFill>
                  <a:srgbClr val="0000FF"/>
                </a:solidFill>
              </a:rPr>
              <a:t>great </a:t>
            </a:r>
            <a:r>
              <a:rPr lang="en-US" altLang="zh-TW" sz="4300" dirty="0" smtClean="0">
                <a:solidFill>
                  <a:srgbClr val="0000FF"/>
                </a:solidFill>
              </a:rPr>
              <a:t>writer </a:t>
            </a:r>
            <a:r>
              <a:rPr lang="en-US" altLang="zh-TW" sz="4300" dirty="0">
                <a:solidFill>
                  <a:srgbClr val="0000FF"/>
                </a:solidFill>
              </a:rPr>
              <a:t>“Jin Yong”.</a:t>
            </a:r>
          </a:p>
          <a:p>
            <a:r>
              <a:rPr lang="en-US" altLang="zh-TW" sz="4300" dirty="0" smtClean="0"/>
              <a:t>Where? </a:t>
            </a:r>
            <a:r>
              <a:rPr lang="en-US" altLang="zh-TW" sz="4300" dirty="0" smtClean="0">
                <a:solidFill>
                  <a:srgbClr val="0000FF"/>
                </a:solidFill>
              </a:rPr>
              <a:t>He’s from China</a:t>
            </a:r>
            <a:r>
              <a:rPr lang="en-US" altLang="zh-TW" sz="4300" dirty="0">
                <a:solidFill>
                  <a:srgbClr val="0000FF"/>
                </a:solidFill>
              </a:rPr>
              <a:t>. The Great Wall of </a:t>
            </a:r>
            <a:r>
              <a:rPr lang="en-US" altLang="zh-TW" sz="4300" dirty="0" smtClean="0">
                <a:solidFill>
                  <a:srgbClr val="0000FF"/>
                </a:solidFill>
              </a:rPr>
              <a:t>China is </a:t>
            </a:r>
            <a:r>
              <a:rPr lang="en-US" altLang="zh-TW" sz="4300" dirty="0">
                <a:solidFill>
                  <a:srgbClr val="0000FF"/>
                </a:solidFill>
              </a:rPr>
              <a:t>a well-known </a:t>
            </a:r>
            <a:r>
              <a:rPr lang="en-US" altLang="zh-TW" sz="4300" dirty="0" smtClean="0">
                <a:solidFill>
                  <a:srgbClr val="0000FF"/>
                </a:solidFill>
              </a:rPr>
              <a:t>landmark.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Look like? </a:t>
            </a:r>
            <a:r>
              <a:rPr lang="en-US" altLang="zh-TW" sz="4300" dirty="0" smtClean="0">
                <a:solidFill>
                  <a:srgbClr val="0000FF"/>
                </a:solidFill>
              </a:rPr>
              <a:t>He has a bold head, smiling eyes, big ears , a round nose, and thin lips.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What’s new? </a:t>
            </a:r>
            <a:r>
              <a:rPr lang="en-US" altLang="zh-TW" sz="4300" dirty="0" smtClean="0">
                <a:solidFill>
                  <a:srgbClr val="0000FF"/>
                </a:solidFill>
              </a:rPr>
              <a:t>Jin Yong wrote many classic chivalry </a:t>
            </a:r>
            <a:r>
              <a:rPr lang="en-US" altLang="zh-TW" sz="4300" dirty="0">
                <a:solidFill>
                  <a:srgbClr val="0000FF"/>
                </a:solidFill>
              </a:rPr>
              <a:t>novels. </a:t>
            </a:r>
            <a:r>
              <a:rPr lang="en-US" altLang="zh-TW" sz="4300" dirty="0" smtClean="0">
                <a:solidFill>
                  <a:srgbClr val="0000FF"/>
                </a:solidFill>
              </a:rPr>
              <a:t>“The </a:t>
            </a:r>
            <a:r>
              <a:rPr lang="en-US" altLang="zh-TW" sz="4300" dirty="0">
                <a:solidFill>
                  <a:srgbClr val="0000FF"/>
                </a:solidFill>
              </a:rPr>
              <a:t>Smiling, Proud </a:t>
            </a:r>
            <a:r>
              <a:rPr lang="en-US" altLang="zh-TW" sz="4300" dirty="0" smtClean="0">
                <a:solidFill>
                  <a:srgbClr val="0000FF"/>
                </a:solidFill>
              </a:rPr>
              <a:t>Wanderer” is my favorite story. 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When?</a:t>
            </a:r>
            <a:r>
              <a:rPr lang="en-US" altLang="zh-TW" sz="4300" dirty="0">
                <a:solidFill>
                  <a:srgbClr val="0000FF"/>
                </a:solidFill>
              </a:rPr>
              <a:t> It was first </a:t>
            </a:r>
            <a:r>
              <a:rPr lang="en-US" altLang="zh-TW" sz="4300" dirty="0" smtClean="0">
                <a:solidFill>
                  <a:srgbClr val="0000FF"/>
                </a:solidFill>
              </a:rPr>
              <a:t>released </a:t>
            </a:r>
            <a:r>
              <a:rPr lang="en-US" altLang="zh-TW" sz="4300" dirty="0">
                <a:solidFill>
                  <a:srgbClr val="0000FF"/>
                </a:solidFill>
              </a:rPr>
              <a:t>in Hong Kong in the newspaper Ming Pao from </a:t>
            </a:r>
            <a:r>
              <a:rPr lang="en-US" altLang="zh-TW" sz="4300" dirty="0" smtClean="0">
                <a:solidFill>
                  <a:srgbClr val="0000FF"/>
                </a:solidFill>
              </a:rPr>
              <a:t>1967 </a:t>
            </a:r>
            <a:r>
              <a:rPr lang="en-US" altLang="zh-TW" sz="4300" dirty="0">
                <a:solidFill>
                  <a:srgbClr val="0000FF"/>
                </a:solidFill>
              </a:rPr>
              <a:t>to </a:t>
            </a:r>
            <a:r>
              <a:rPr lang="en-US" altLang="zh-TW" sz="4300" dirty="0" smtClean="0">
                <a:solidFill>
                  <a:srgbClr val="0000FF"/>
                </a:solidFill>
              </a:rPr>
              <a:t>1969.</a:t>
            </a:r>
            <a:endParaRPr lang="en-US" altLang="zh-TW" sz="4300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241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022" y="2755792"/>
            <a:ext cx="12170978" cy="3140512"/>
          </a:xfrm>
        </p:spPr>
        <p:txBody>
          <a:bodyPr>
            <a:normAutofit/>
          </a:bodyPr>
          <a:lstStyle/>
          <a:p>
            <a:r>
              <a:rPr lang="en-US" altLang="zh-TW" sz="4400" dirty="0" smtClean="0"/>
              <a:t>Deadline: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11/9 (Fri)</a:t>
            </a:r>
          </a:p>
          <a:p>
            <a:r>
              <a:rPr lang="en-US" altLang="zh-TW" sz="4400" dirty="0" smtClean="0"/>
              <a:t>Format: 1.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8K</a:t>
            </a:r>
            <a:r>
              <a:rPr lang="en-US" altLang="zh-TW" sz="4400" dirty="0" smtClean="0"/>
              <a:t> paper for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one side</a:t>
            </a:r>
          </a:p>
          <a:p>
            <a:pPr marL="0" indent="0">
              <a:buNone/>
            </a:pPr>
            <a:r>
              <a:rPr lang="en-US" altLang="zh-TW" sz="4400" dirty="0" smtClean="0"/>
              <a:t>                 2. Both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picture</a:t>
            </a:r>
            <a:r>
              <a:rPr lang="en-US" altLang="zh-TW" sz="4400" dirty="0" smtClean="0"/>
              <a:t> (paste or draw) and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words.</a:t>
            </a:r>
          </a:p>
          <a:p>
            <a:pPr marL="0" indent="0">
              <a:buNone/>
            </a:pPr>
            <a:r>
              <a:rPr lang="en-US" altLang="zh-TW" sz="4400" b="1" dirty="0">
                <a:solidFill>
                  <a:srgbClr val="FF0000"/>
                </a:solidFill>
              </a:rPr>
              <a:t>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                </a:t>
            </a:r>
            <a:r>
              <a:rPr lang="en-US" altLang="zh-TW" sz="4400" dirty="0" smtClean="0"/>
              <a:t>3.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Try your best </a:t>
            </a:r>
            <a:r>
              <a:rPr lang="en-US" altLang="zh-TW" sz="4400" dirty="0" smtClean="0"/>
              <a:t>to describe every question.</a:t>
            </a:r>
            <a:endParaRPr lang="zh-TW" altLang="en-US" sz="4400" dirty="0"/>
          </a:p>
        </p:txBody>
      </p:sp>
      <p:pic>
        <p:nvPicPr>
          <p:cNvPr id="1026" name="Picture 2" descr="ãrul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43" y="227450"/>
            <a:ext cx="609600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5462" y="5896304"/>
            <a:ext cx="117820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※The masterpiece that be pasted on the board can get 100 points. 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4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7579" y="583325"/>
            <a:ext cx="11648090" cy="6003542"/>
          </a:xfrm>
        </p:spPr>
        <p:txBody>
          <a:bodyPr>
            <a:normAutofit/>
          </a:bodyPr>
          <a:lstStyle/>
          <a:p>
            <a:r>
              <a:rPr lang="en-US" altLang="zh-TW" sz="7200" dirty="0" smtClean="0">
                <a:solidFill>
                  <a:srgbClr val="FF0000"/>
                </a:solidFill>
              </a:rPr>
              <a:t>Who? </a:t>
            </a:r>
            <a:r>
              <a:rPr lang="en-US" altLang="zh-TW" sz="6600" dirty="0" smtClean="0"/>
              <a:t>(</a:t>
            </a:r>
            <a:r>
              <a:rPr lang="zh-TW" altLang="en-US" sz="6600" dirty="0" smtClean="0"/>
              <a:t>姓名</a:t>
            </a:r>
            <a:r>
              <a:rPr lang="en-US" altLang="zh-TW" sz="6600" dirty="0" smtClean="0"/>
              <a:t>/</a:t>
            </a:r>
            <a:r>
              <a:rPr lang="zh-TW" altLang="en-US" sz="6600" dirty="0" smtClean="0"/>
              <a:t>職業</a:t>
            </a:r>
            <a:r>
              <a:rPr lang="en-US" altLang="zh-TW" sz="6600" dirty="0" smtClean="0"/>
              <a:t>/</a:t>
            </a:r>
            <a:r>
              <a:rPr lang="zh-TW" altLang="en-US" sz="6600" dirty="0" smtClean="0"/>
              <a:t>頭銜</a:t>
            </a:r>
            <a:r>
              <a:rPr lang="en-US" altLang="zh-TW" sz="6600" dirty="0" smtClean="0"/>
              <a:t>)</a:t>
            </a:r>
          </a:p>
          <a:p>
            <a:pPr lvl="0"/>
            <a:r>
              <a:rPr lang="en-US" altLang="zh-TW" sz="7200" dirty="0" smtClean="0">
                <a:solidFill>
                  <a:srgbClr val="FF0000"/>
                </a:solidFill>
              </a:rPr>
              <a:t>Where?</a:t>
            </a:r>
            <a:r>
              <a:rPr lang="en-US" altLang="zh-TW" sz="7200" dirty="0">
                <a:solidFill>
                  <a:srgbClr val="FF0000"/>
                </a:solidFill>
              </a:rPr>
              <a:t> </a:t>
            </a:r>
            <a:r>
              <a:rPr lang="en-US" altLang="zh-TW" sz="7200" dirty="0" smtClean="0">
                <a:solidFill>
                  <a:srgbClr val="FF0000"/>
                </a:solidFill>
              </a:rPr>
              <a:t> </a:t>
            </a:r>
            <a:r>
              <a:rPr lang="en-US" altLang="zh-TW" sz="6600" dirty="0" smtClean="0">
                <a:solidFill>
                  <a:prstClr val="black"/>
                </a:solidFill>
              </a:rPr>
              <a:t>(</a:t>
            </a:r>
            <a:r>
              <a:rPr lang="zh-TW" altLang="en-US" sz="6600" dirty="0" smtClean="0">
                <a:solidFill>
                  <a:prstClr val="black"/>
                </a:solidFill>
              </a:rPr>
              <a:t>國家</a:t>
            </a:r>
            <a:r>
              <a:rPr lang="en-US" altLang="zh-TW" sz="6600" dirty="0" smtClean="0">
                <a:solidFill>
                  <a:prstClr val="black"/>
                </a:solidFill>
              </a:rPr>
              <a:t>/</a:t>
            </a:r>
            <a:r>
              <a:rPr lang="zh-TW" altLang="en-US" sz="6600" dirty="0">
                <a:solidFill>
                  <a:prstClr val="black"/>
                </a:solidFill>
              </a:rPr>
              <a:t>城市</a:t>
            </a:r>
            <a:r>
              <a:rPr lang="en-US" altLang="zh-TW" sz="6600" dirty="0" smtClean="0">
                <a:solidFill>
                  <a:prstClr val="black"/>
                </a:solidFill>
              </a:rPr>
              <a:t>/</a:t>
            </a:r>
            <a:r>
              <a:rPr lang="zh-TW" altLang="en-US" sz="6600" dirty="0" smtClean="0">
                <a:solidFill>
                  <a:prstClr val="black"/>
                </a:solidFill>
              </a:rPr>
              <a:t>地點名稱</a:t>
            </a:r>
            <a:r>
              <a:rPr lang="en-US" altLang="zh-TW" sz="6600" dirty="0" smtClean="0">
                <a:solidFill>
                  <a:prstClr val="black"/>
                </a:solidFill>
              </a:rPr>
              <a:t>)</a:t>
            </a:r>
            <a:endParaRPr lang="en-US" altLang="zh-TW" sz="6600" dirty="0" smtClean="0">
              <a:solidFill>
                <a:srgbClr val="FF0000"/>
              </a:solidFill>
            </a:endParaRPr>
          </a:p>
          <a:p>
            <a:r>
              <a:rPr lang="en-US" altLang="zh-TW" sz="7200" dirty="0" smtClean="0">
                <a:solidFill>
                  <a:srgbClr val="FF0000"/>
                </a:solidFill>
              </a:rPr>
              <a:t>Look like? </a:t>
            </a:r>
            <a:r>
              <a:rPr lang="en-US" altLang="zh-TW" sz="6600" dirty="0" smtClean="0">
                <a:solidFill>
                  <a:prstClr val="black"/>
                </a:solidFill>
              </a:rPr>
              <a:t>(</a:t>
            </a:r>
            <a:r>
              <a:rPr lang="zh-TW" altLang="en-US" sz="6600" dirty="0" smtClean="0">
                <a:solidFill>
                  <a:prstClr val="black"/>
                </a:solidFill>
              </a:rPr>
              <a:t>描述長相</a:t>
            </a:r>
            <a:r>
              <a:rPr lang="en-US" altLang="zh-TW" sz="6600" dirty="0" smtClean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en-US" altLang="zh-TW" sz="7200" dirty="0" smtClean="0">
                <a:solidFill>
                  <a:srgbClr val="FF0000"/>
                </a:solidFill>
              </a:rPr>
              <a:t>What’s new?</a:t>
            </a:r>
            <a:r>
              <a:rPr lang="en-US" altLang="zh-TW" sz="7200" dirty="0">
                <a:solidFill>
                  <a:prstClr val="black"/>
                </a:solidFill>
              </a:rPr>
              <a:t> </a:t>
            </a:r>
            <a:r>
              <a:rPr lang="en-US" altLang="zh-TW" sz="6600" dirty="0" smtClean="0">
                <a:solidFill>
                  <a:prstClr val="black"/>
                </a:solidFill>
              </a:rPr>
              <a:t>(</a:t>
            </a:r>
            <a:r>
              <a:rPr lang="zh-TW" altLang="en-US" sz="6600" dirty="0" smtClean="0">
                <a:solidFill>
                  <a:prstClr val="black"/>
                </a:solidFill>
              </a:rPr>
              <a:t>趣聞</a:t>
            </a:r>
            <a:r>
              <a:rPr lang="en-US" altLang="zh-TW" sz="6600" dirty="0" smtClean="0">
                <a:solidFill>
                  <a:prstClr val="black"/>
                </a:solidFill>
              </a:rPr>
              <a:t>)</a:t>
            </a:r>
            <a:endParaRPr lang="en-US" altLang="zh-TW" sz="6600" dirty="0" smtClean="0">
              <a:solidFill>
                <a:srgbClr val="FF0000"/>
              </a:solidFill>
            </a:endParaRPr>
          </a:p>
          <a:p>
            <a:pPr lvl="0"/>
            <a:r>
              <a:rPr lang="en-US" altLang="zh-TW" sz="7200" dirty="0" smtClean="0">
                <a:solidFill>
                  <a:srgbClr val="FF0000"/>
                </a:solidFill>
              </a:rPr>
              <a:t>When? </a:t>
            </a:r>
            <a:r>
              <a:rPr lang="en-US" altLang="zh-TW" sz="6600" dirty="0" smtClean="0">
                <a:solidFill>
                  <a:prstClr val="black"/>
                </a:solidFill>
              </a:rPr>
              <a:t>(</a:t>
            </a:r>
            <a:r>
              <a:rPr lang="zh-TW" altLang="en-US" sz="6600" dirty="0" smtClean="0">
                <a:solidFill>
                  <a:prstClr val="black"/>
                </a:solidFill>
              </a:rPr>
              <a:t>何時發生</a:t>
            </a:r>
            <a:r>
              <a:rPr lang="en-US" altLang="zh-TW" sz="6600" dirty="0" smtClean="0">
                <a:solidFill>
                  <a:prstClr val="black"/>
                </a:solidFill>
              </a:rPr>
              <a:t>)</a:t>
            </a:r>
            <a:endParaRPr lang="en-US" altLang="zh-TW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ãMichael Jackson movie theat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55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ãMichael Jackson movie theate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254" y="3042745"/>
            <a:ext cx="3636746" cy="381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Michael Jackson thriller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254" y="0"/>
            <a:ext cx="3636746" cy="33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365311" y="2782669"/>
            <a:ext cx="3826689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Michael Jackson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318" y="6211669"/>
            <a:ext cx="8486619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Thriller- scene of the movie theater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1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655" y="677917"/>
            <a:ext cx="12034345" cy="7441323"/>
          </a:xfrm>
        </p:spPr>
        <p:txBody>
          <a:bodyPr>
            <a:normAutofit/>
          </a:bodyPr>
          <a:lstStyle/>
          <a:p>
            <a:r>
              <a:rPr lang="en-US" altLang="zh-TW" sz="4300" dirty="0"/>
              <a:t>Who? </a:t>
            </a:r>
            <a:r>
              <a:rPr lang="en-US" altLang="zh-TW" sz="4300" dirty="0" smtClean="0">
                <a:solidFill>
                  <a:srgbClr val="0000FF"/>
                </a:solidFill>
              </a:rPr>
              <a:t>He’s a famous singer “Michael Jackson”.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 smtClean="0"/>
              <a:t>Where? </a:t>
            </a:r>
            <a:r>
              <a:rPr lang="en-US" altLang="zh-TW" sz="4300" dirty="0" smtClean="0">
                <a:solidFill>
                  <a:srgbClr val="0000FF"/>
                </a:solidFill>
              </a:rPr>
              <a:t>He’s from the USA. He’s at the movie theater.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Look like? </a:t>
            </a:r>
            <a:r>
              <a:rPr lang="en-US" altLang="zh-TW" sz="4300" dirty="0" smtClean="0">
                <a:solidFill>
                  <a:srgbClr val="0000FF"/>
                </a:solidFill>
              </a:rPr>
              <a:t>He has short, curly, black hair, big black eyes, a big pointy nose, and a glamour mouth.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What’s new? </a:t>
            </a:r>
            <a:r>
              <a:rPr lang="en-US" altLang="zh-TW" sz="4300" dirty="0" smtClean="0">
                <a:solidFill>
                  <a:srgbClr val="0000FF"/>
                </a:solidFill>
              </a:rPr>
              <a:t>The picture is from the MV “Thriller”. Michael Jackson can do zombie dance so well.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When?</a:t>
            </a:r>
            <a:r>
              <a:rPr lang="en-US" altLang="zh-TW" sz="4300" dirty="0">
                <a:solidFill>
                  <a:srgbClr val="0000FF"/>
                </a:solidFill>
              </a:rPr>
              <a:t> </a:t>
            </a:r>
            <a:r>
              <a:rPr lang="en-US" altLang="zh-TW" sz="4300" dirty="0" smtClean="0">
                <a:solidFill>
                  <a:srgbClr val="0000FF"/>
                </a:solidFill>
              </a:rPr>
              <a:t>I can hear this song on Halloween every year.</a:t>
            </a:r>
            <a:endParaRPr lang="en-US" altLang="zh-TW" sz="4300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016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princess Megan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3" r="17740"/>
          <a:stretch/>
        </p:blipFill>
        <p:spPr bwMode="auto">
          <a:xfrm>
            <a:off x="8669058" y="1"/>
            <a:ext cx="3522942" cy="3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Buckingham Palac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69059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princess Meghan wedding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80" y="3257302"/>
            <a:ext cx="3678620" cy="360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404838" y="6334778"/>
            <a:ext cx="578716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Prince Harry &amp; Princess Meghan</a:t>
            </a:r>
            <a:endParaRPr lang="zh-TW" altLang="en-US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640483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Buckingham Palace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白金漢宮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è±ååä¸»æ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17" y="0"/>
            <a:ext cx="2351142" cy="137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è±ååæ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16" y="1371413"/>
            <a:ext cx="2351143" cy="14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3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655" y="268014"/>
            <a:ext cx="12034345" cy="6905296"/>
          </a:xfrm>
        </p:spPr>
        <p:txBody>
          <a:bodyPr>
            <a:normAutofit/>
          </a:bodyPr>
          <a:lstStyle/>
          <a:p>
            <a:r>
              <a:rPr lang="en-US" altLang="zh-TW" sz="4300" dirty="0"/>
              <a:t>Who? </a:t>
            </a:r>
            <a:r>
              <a:rPr lang="en-US" altLang="zh-TW" sz="4300" dirty="0" smtClean="0">
                <a:solidFill>
                  <a:srgbClr val="0000FF"/>
                </a:solidFill>
              </a:rPr>
              <a:t>They </a:t>
            </a:r>
            <a:r>
              <a:rPr lang="en-US" altLang="zh-TW" sz="4300" dirty="0">
                <a:solidFill>
                  <a:srgbClr val="0000FF"/>
                </a:solidFill>
              </a:rPr>
              <a:t>are </a:t>
            </a:r>
            <a:r>
              <a:rPr lang="en-US" altLang="zh-TW" sz="4300" dirty="0" smtClean="0">
                <a:solidFill>
                  <a:srgbClr val="0000FF"/>
                </a:solidFill>
              </a:rPr>
              <a:t>“</a:t>
            </a:r>
            <a:r>
              <a:rPr lang="en-US" altLang="zh-TW" sz="4300" dirty="0">
                <a:solidFill>
                  <a:srgbClr val="0000FF"/>
                </a:solidFill>
              </a:rPr>
              <a:t>Prince Harry &amp; Princess </a:t>
            </a:r>
            <a:r>
              <a:rPr lang="en-US" altLang="zh-TW" sz="4300" dirty="0" smtClean="0">
                <a:solidFill>
                  <a:srgbClr val="0000FF"/>
                </a:solidFill>
              </a:rPr>
              <a:t>Meghan”.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 smtClean="0"/>
              <a:t>Where? </a:t>
            </a:r>
            <a:r>
              <a:rPr lang="en-US" altLang="zh-TW" sz="4300" dirty="0" smtClean="0">
                <a:solidFill>
                  <a:srgbClr val="0000FF"/>
                </a:solidFill>
              </a:rPr>
              <a:t>They’re from the UK. They’re </a:t>
            </a:r>
            <a:r>
              <a:rPr lang="en-US" altLang="zh-TW" sz="4300" dirty="0">
                <a:solidFill>
                  <a:srgbClr val="0000FF"/>
                </a:solidFill>
              </a:rPr>
              <a:t>at Buckingham Palace. </a:t>
            </a:r>
          </a:p>
          <a:p>
            <a:r>
              <a:rPr lang="en-US" altLang="zh-TW" sz="4300" dirty="0"/>
              <a:t>Look like? </a:t>
            </a:r>
            <a:r>
              <a:rPr lang="en-US" altLang="zh-TW" sz="4300" dirty="0">
                <a:solidFill>
                  <a:srgbClr val="0000FF"/>
                </a:solidFill>
              </a:rPr>
              <a:t>Prince Harry</a:t>
            </a:r>
            <a:r>
              <a:rPr lang="en-US" altLang="zh-TW" sz="4300" dirty="0" smtClean="0">
                <a:solidFill>
                  <a:srgbClr val="0000FF"/>
                </a:solidFill>
              </a:rPr>
              <a:t> has short, curly, brown hair, and a beard. </a:t>
            </a:r>
            <a:r>
              <a:rPr lang="en-US" altLang="zh-TW" sz="4300" dirty="0">
                <a:solidFill>
                  <a:srgbClr val="0000FF"/>
                </a:solidFill>
              </a:rPr>
              <a:t>Princess </a:t>
            </a:r>
            <a:r>
              <a:rPr lang="en-US" altLang="zh-TW" sz="4300" dirty="0" smtClean="0">
                <a:solidFill>
                  <a:srgbClr val="0000FF"/>
                </a:solidFill>
              </a:rPr>
              <a:t>Meghan long, wavy, </a:t>
            </a:r>
            <a:r>
              <a:rPr lang="en-US" altLang="zh-TW" sz="4300" dirty="0">
                <a:solidFill>
                  <a:srgbClr val="0000FF"/>
                </a:solidFill>
              </a:rPr>
              <a:t>brown </a:t>
            </a:r>
            <a:r>
              <a:rPr lang="en-US" altLang="zh-TW" sz="4300" dirty="0" smtClean="0">
                <a:solidFill>
                  <a:srgbClr val="0000FF"/>
                </a:solidFill>
              </a:rPr>
              <a:t>hair, brown eyes, and a sexy big mouth.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What’s new? </a:t>
            </a:r>
            <a:r>
              <a:rPr lang="en-US" altLang="zh-TW" sz="4300" dirty="0">
                <a:solidFill>
                  <a:srgbClr val="0000FF"/>
                </a:solidFill>
              </a:rPr>
              <a:t>British royal </a:t>
            </a:r>
            <a:r>
              <a:rPr lang="en-US" altLang="zh-TW" sz="4300" dirty="0" smtClean="0">
                <a:solidFill>
                  <a:srgbClr val="0000FF"/>
                </a:solidFill>
              </a:rPr>
              <a:t>family lives in </a:t>
            </a:r>
            <a:r>
              <a:rPr lang="en-US" altLang="zh-TW" sz="4300" dirty="0">
                <a:solidFill>
                  <a:srgbClr val="0000FF"/>
                </a:solidFill>
              </a:rPr>
              <a:t>Buckingham </a:t>
            </a:r>
            <a:r>
              <a:rPr lang="en-US" altLang="zh-TW" sz="4300" dirty="0" smtClean="0">
                <a:solidFill>
                  <a:srgbClr val="0000FF"/>
                </a:solidFill>
              </a:rPr>
              <a:t>Palace.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When?</a:t>
            </a:r>
            <a:r>
              <a:rPr lang="en-US" altLang="zh-TW" sz="4300" dirty="0">
                <a:solidFill>
                  <a:srgbClr val="0000FF"/>
                </a:solidFill>
              </a:rPr>
              <a:t> The official start time for the Changing of the Guard at Buckingham Palace is 11:00.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962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/>
          <a:stretch/>
        </p:blipFill>
        <p:spPr bwMode="auto">
          <a:xfrm>
            <a:off x="0" y="0"/>
            <a:ext cx="9080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01" y="0"/>
            <a:ext cx="3299099" cy="35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Mission Impossible 1 to 6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r="21879"/>
          <a:stretch/>
        </p:blipFill>
        <p:spPr bwMode="auto">
          <a:xfrm>
            <a:off x="8892901" y="3541083"/>
            <a:ext cx="3299099" cy="329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9289928" y="3017863"/>
            <a:ext cx="2116285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Tom Cruise</a:t>
            </a:r>
            <a:endParaRPr lang="zh-TW" altLang="en-US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640483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Hollywood Sign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好萊塢標誌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02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504496"/>
            <a:ext cx="12328635" cy="6905296"/>
          </a:xfrm>
        </p:spPr>
        <p:txBody>
          <a:bodyPr>
            <a:normAutofit/>
          </a:bodyPr>
          <a:lstStyle/>
          <a:p>
            <a:r>
              <a:rPr lang="en-US" altLang="zh-TW" sz="4300" dirty="0"/>
              <a:t>Who? </a:t>
            </a:r>
            <a:r>
              <a:rPr lang="en-US" altLang="zh-TW" sz="4300" dirty="0" smtClean="0">
                <a:solidFill>
                  <a:srgbClr val="0000FF"/>
                </a:solidFill>
              </a:rPr>
              <a:t>He’s an amazing Hollywood actor “Tom Cruise”.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 smtClean="0"/>
              <a:t>Where? </a:t>
            </a:r>
            <a:r>
              <a:rPr lang="en-US" altLang="zh-TW" sz="4300" dirty="0" smtClean="0">
                <a:solidFill>
                  <a:srgbClr val="0000FF"/>
                </a:solidFill>
              </a:rPr>
              <a:t>He’s from the USA. Hollywood Sign is in LA, California.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Look like? </a:t>
            </a:r>
            <a:r>
              <a:rPr lang="en-US" altLang="zh-TW" sz="4300" dirty="0" smtClean="0">
                <a:solidFill>
                  <a:srgbClr val="0000FF"/>
                </a:solidFill>
              </a:rPr>
              <a:t>He has short, brown hair, green eyes, a  pointy nose, and a big mouth.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What’s new? </a:t>
            </a:r>
            <a:r>
              <a:rPr lang="en-US" altLang="zh-TW" sz="4300" dirty="0" smtClean="0">
                <a:solidFill>
                  <a:srgbClr val="0000FF"/>
                </a:solidFill>
              </a:rPr>
              <a:t>Mission Impossible series are all incredible. Tom Cruise did lots of difficult tasks by himself. </a:t>
            </a:r>
            <a:endParaRPr lang="en-US" altLang="zh-TW" sz="4300" dirty="0">
              <a:solidFill>
                <a:srgbClr val="0000FF"/>
              </a:solidFill>
            </a:endParaRPr>
          </a:p>
          <a:p>
            <a:r>
              <a:rPr lang="en-US" altLang="zh-TW" sz="4300" dirty="0"/>
              <a:t>When?</a:t>
            </a:r>
            <a:r>
              <a:rPr lang="en-US" altLang="zh-TW" sz="4300" dirty="0">
                <a:solidFill>
                  <a:srgbClr val="0000FF"/>
                </a:solidFill>
              </a:rPr>
              <a:t> </a:t>
            </a:r>
            <a:r>
              <a:rPr lang="en-US" altLang="zh-TW" sz="4300" dirty="0" smtClean="0">
                <a:solidFill>
                  <a:srgbClr val="0000FF"/>
                </a:solidFill>
              </a:rPr>
              <a:t>The 6</a:t>
            </a:r>
            <a:r>
              <a:rPr lang="en-US" altLang="zh-TW" sz="4300" baseline="30000" dirty="0" smtClean="0">
                <a:solidFill>
                  <a:srgbClr val="0000FF"/>
                </a:solidFill>
              </a:rPr>
              <a:t>th</a:t>
            </a:r>
            <a:r>
              <a:rPr lang="en-US" altLang="zh-TW" sz="4300" dirty="0" smtClean="0">
                <a:solidFill>
                  <a:srgbClr val="0000FF"/>
                </a:solidFill>
              </a:rPr>
              <a:t> movie “Fallout</a:t>
            </a:r>
            <a:r>
              <a:rPr lang="en-US" altLang="zh-TW" sz="4300" dirty="0">
                <a:solidFill>
                  <a:srgbClr val="0000FF"/>
                </a:solidFill>
              </a:rPr>
              <a:t>” </a:t>
            </a:r>
            <a:r>
              <a:rPr lang="en-US" altLang="zh-TW" sz="4300" dirty="0" smtClean="0">
                <a:solidFill>
                  <a:srgbClr val="0000FF"/>
                </a:solidFill>
              </a:rPr>
              <a:t>was released </a:t>
            </a:r>
            <a:r>
              <a:rPr lang="en-US" altLang="zh-TW" sz="4300" dirty="0">
                <a:solidFill>
                  <a:srgbClr val="0000FF"/>
                </a:solidFill>
              </a:rPr>
              <a:t>in </a:t>
            </a:r>
            <a:r>
              <a:rPr lang="en-US" altLang="zh-TW" sz="4300" dirty="0" smtClean="0">
                <a:solidFill>
                  <a:srgbClr val="0000FF"/>
                </a:solidFill>
              </a:rPr>
              <a:t>2018 summer vacation.</a:t>
            </a:r>
            <a:endParaRPr lang="en-US" altLang="zh-TW" sz="4300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2518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è¬éé·å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2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411571" y="161267"/>
            <a:ext cx="7590539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 Great Wall of China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萬里長城</a:t>
            </a:r>
          </a:p>
        </p:txBody>
      </p:sp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6937" b="25014"/>
          <a:stretch/>
        </p:blipFill>
        <p:spPr bwMode="auto">
          <a:xfrm>
            <a:off x="9002110" y="-1"/>
            <a:ext cx="3189890" cy="35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éåº¸æ­¦ä¿ å°èªª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24" y="3515710"/>
            <a:ext cx="4293476" cy="334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9002110" y="3030646"/>
            <a:ext cx="317309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Jin Yong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金庸</a:t>
            </a:r>
          </a:p>
        </p:txBody>
      </p:sp>
    </p:spTree>
    <p:extLst>
      <p:ext uri="{BB962C8B-B14F-4D97-AF65-F5344CB8AC3E}">
        <p14:creationId xmlns:p14="http://schemas.microsoft.com/office/powerpoint/2010/main" val="10363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</Words>
  <Application>Microsoft Office PowerPoint</Application>
  <PresentationFormat>寬螢幕</PresentationFormat>
  <Paragraphs>39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11</vt:i4>
      </vt:variant>
    </vt:vector>
  </HeadingPairs>
  <TitlesOfParts>
    <vt:vector size="19" baseType="lpstr">
      <vt:lpstr>微軟正黑體</vt:lpstr>
      <vt:lpstr>新細明體</vt:lpstr>
      <vt:lpstr>Arial</vt:lpstr>
      <vt:lpstr>Calibri</vt:lpstr>
      <vt:lpstr>Calibri Light</vt:lpstr>
      <vt:lpstr>Comic Sans MS</vt:lpstr>
      <vt:lpstr>2_Office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2018-10-25T00:19:01Z</dcterms:created>
  <dcterms:modified xsi:type="dcterms:W3CDTF">2018-10-25T00:19:18Z</dcterms:modified>
</cp:coreProperties>
</file>