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76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60" r:id="rId19"/>
    <p:sldId id="274" r:id="rId20"/>
    <p:sldId id="275" r:id="rId21"/>
    <p:sldId id="261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28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9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9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609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068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568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33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751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46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07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06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746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805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10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786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52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90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5BE31A-071F-4BBA-929A-4AAD9E4DFA47}" type="datetimeFigureOut">
              <a:rPr lang="zh-TW" altLang="en-US" smtClean="0"/>
              <a:t>2020/5/2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0339E57-9895-4FC8-9150-9D2A1E67F0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915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ine - Flash Mob Stanground Academy, Peterborough - Queensgate ...">
            <a:extLst>
              <a:ext uri="{FF2B5EF4-FFF2-40B4-BE49-F238E27FC236}">
                <a16:creationId xmlns:a16="http://schemas.microsoft.com/office/drawing/2014/main" id="{1B924998-E80E-4DA4-924C-FC4D0DA221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56" y="1391782"/>
            <a:ext cx="7820487" cy="41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6AF14E5-413C-4A73-B33E-644EDB3F5338}"/>
              </a:ext>
            </a:extLst>
          </p:cNvPr>
          <p:cNvSpPr txBox="1"/>
          <p:nvPr/>
        </p:nvSpPr>
        <p:spPr>
          <a:xfrm>
            <a:off x="2486856" y="248575"/>
            <a:ext cx="7519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Flash mob</a:t>
            </a:r>
            <a:r>
              <a:rPr lang="zh-TW" altLang="en-US" sz="6000" b="1" dirty="0">
                <a:solidFill>
                  <a:srgbClr val="0000FF"/>
                </a:solidFill>
                <a:latin typeface="+mj-ea"/>
                <a:ea typeface="+mj-ea"/>
              </a:rPr>
              <a:t>快閃表演</a:t>
            </a:r>
          </a:p>
        </p:txBody>
      </p:sp>
    </p:spTree>
    <p:extLst>
      <p:ext uri="{BB962C8B-B14F-4D97-AF65-F5344CB8AC3E}">
        <p14:creationId xmlns:p14="http://schemas.microsoft.com/office/powerpoint/2010/main" val="209463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Frog goes "croak".</a:t>
            </a:r>
            <a:endParaRPr lang="zh-TW" altLang="en-US" sz="7200" dirty="0"/>
          </a:p>
        </p:txBody>
      </p:sp>
      <p:pic>
        <p:nvPicPr>
          <p:cNvPr id="6" name="內容版面配置區 5" descr="Animals and Their Sounds | Engoo">
            <a:extLst>
              <a:ext uri="{FF2B5EF4-FFF2-40B4-BE49-F238E27FC236}">
                <a16:creationId xmlns:a16="http://schemas.microsoft.com/office/drawing/2014/main" id="{AEF57170-E71F-4935-8951-060DC95E92A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11" y="2388092"/>
            <a:ext cx="6010182" cy="456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870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" y="452762"/>
            <a:ext cx="11638626" cy="1833238"/>
          </a:xfrm>
        </p:spPr>
        <p:txBody>
          <a:bodyPr>
            <a:normAutofit fontScale="90000"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 the elephant </a:t>
            </a:r>
            <a:b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goes "toot".</a:t>
            </a:r>
            <a:endParaRPr lang="zh-TW" altLang="en-US" sz="7200" dirty="0"/>
          </a:p>
        </p:txBody>
      </p:sp>
      <p:pic>
        <p:nvPicPr>
          <p:cNvPr id="6" name="內容版面配置區 5" descr="Mastodon | Kiwi Farms">
            <a:extLst>
              <a:ext uri="{FF2B5EF4-FFF2-40B4-BE49-F238E27FC236}">
                <a16:creationId xmlns:a16="http://schemas.microsoft.com/office/drawing/2014/main" id="{5232871C-1404-47AA-BAB9-556FCCD5D50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91" y="2286000"/>
            <a:ext cx="6107836" cy="4336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280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Ducks say "quack".</a:t>
            </a:r>
            <a:endParaRPr lang="zh-TW" altLang="en-US" sz="7200" dirty="0"/>
          </a:p>
        </p:txBody>
      </p:sp>
      <p:pic>
        <p:nvPicPr>
          <p:cNvPr id="6" name="內容版面配置區 5" descr="Dear Kamala Harris: If It Quacks Like A Duck, It&amp;A Duck - Clip Art ...">
            <a:extLst>
              <a:ext uri="{FF2B5EF4-FFF2-40B4-BE49-F238E27FC236}">
                <a16:creationId xmlns:a16="http://schemas.microsoft.com/office/drawing/2014/main" id="{30CBAEEB-5270-4620-95F1-B9832A1B59F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31" y="2494625"/>
            <a:ext cx="5672832" cy="436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176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 fish go "blub".</a:t>
            </a:r>
            <a:endParaRPr lang="zh-TW" altLang="en-US" sz="7200" dirty="0"/>
          </a:p>
        </p:txBody>
      </p:sp>
      <p:pic>
        <p:nvPicPr>
          <p:cNvPr id="6" name="內容版面配置區 5" descr="Fish Go Blub by Brett Garwood on Dribbble">
            <a:extLst>
              <a:ext uri="{FF2B5EF4-FFF2-40B4-BE49-F238E27FC236}">
                <a16:creationId xmlns:a16="http://schemas.microsoft.com/office/drawing/2014/main" id="{CFB3F750-047D-42BB-BF96-B8399521DBE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22440" r="18413" b="22764"/>
          <a:stretch/>
        </p:blipFill>
        <p:spPr bwMode="auto">
          <a:xfrm>
            <a:off x="2998642" y="2500646"/>
            <a:ext cx="6429443" cy="4357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3101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9192"/>
            <a:ext cx="12046998" cy="1646807"/>
          </a:xfrm>
        </p:spPr>
        <p:txBody>
          <a:bodyPr>
            <a:normAutofit fontScale="90000"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 the seal </a:t>
            </a:r>
            <a:b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goes "ow </a:t>
            </a:r>
            <a:r>
              <a:rPr lang="en-US" altLang="zh-TW" sz="7200" b="1" dirty="0" err="1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ow</a:t>
            </a: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7200" b="1" dirty="0" err="1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ow</a:t>
            </a: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".</a:t>
            </a:r>
            <a:endParaRPr lang="zh-TW" altLang="en-US" sz="7200" dirty="0"/>
          </a:p>
        </p:txBody>
      </p:sp>
      <p:pic>
        <p:nvPicPr>
          <p:cNvPr id="6" name="內容版面配置區 5" descr="卡通印章免费图片- Public Domain Pictures">
            <a:extLst>
              <a:ext uri="{FF2B5EF4-FFF2-40B4-BE49-F238E27FC236}">
                <a16:creationId xmlns:a16="http://schemas.microsoft.com/office/drawing/2014/main" id="{14762ED5-F9AB-4DD3-9434-D3A72658079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153" y="2450237"/>
            <a:ext cx="4287913" cy="4407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44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But there's one sound</a:t>
            </a:r>
            <a:endParaRPr lang="zh-TW" altLang="en-US" sz="7200" dirty="0"/>
          </a:p>
        </p:txBody>
      </p:sp>
      <p:pic>
        <p:nvPicPr>
          <p:cNvPr id="4098" name="Picture 2" descr="Free Clipart Hearing Sound, Download Free Clip Art, Free Clip Art ...">
            <a:extLst>
              <a:ext uri="{FF2B5EF4-FFF2-40B4-BE49-F238E27FC236}">
                <a16:creationId xmlns:a16="http://schemas.microsoft.com/office/drawing/2014/main" id="{CFC2B015-E36A-44CE-83BB-761290D541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29" y="2557463"/>
            <a:ext cx="4394281" cy="430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verything You Should Know About Sound And How We Hear It">
            <a:extLst>
              <a:ext uri="{FF2B5EF4-FFF2-40B4-BE49-F238E27FC236}">
                <a16:creationId xmlns:a16="http://schemas.microsoft.com/office/drawing/2014/main" id="{05FE1532-B6C6-4661-ACAE-62588648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87" y="3217078"/>
            <a:ext cx="4028842" cy="16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8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That no one knows</a:t>
            </a:r>
            <a:endParaRPr lang="zh-TW" altLang="en-US" sz="7200" dirty="0"/>
          </a:p>
        </p:txBody>
      </p:sp>
      <p:pic>
        <p:nvPicPr>
          <p:cNvPr id="5122" name="Picture 2" descr="Shrugging shoulders clipart 5 » Clipart Station">
            <a:extLst>
              <a:ext uri="{FF2B5EF4-FFF2-40B4-BE49-F238E27FC236}">
                <a16:creationId xmlns:a16="http://schemas.microsoft.com/office/drawing/2014/main" id="{F3A1B3EE-1BE1-4E65-8061-A5834A674D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26" y="2396971"/>
            <a:ext cx="4461029" cy="44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nfused clipart 5 » Clipart Station">
            <a:extLst>
              <a:ext uri="{FF2B5EF4-FFF2-40B4-BE49-F238E27FC236}">
                <a16:creationId xmlns:a16="http://schemas.microsoft.com/office/drawing/2014/main" id="{4970998E-BA75-4153-946A-D42F4F3B1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47" y="2368119"/>
            <a:ext cx="4489881" cy="448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775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What does the fox say?</a:t>
            </a:r>
            <a:endParaRPr lang="zh-TW" altLang="en-US" sz="7200" dirty="0"/>
          </a:p>
        </p:txBody>
      </p:sp>
      <p:pic>
        <p:nvPicPr>
          <p:cNvPr id="6146" name="Picture 2" descr="What Does the Fox Say? Forget the Lyrics; Watch the Dance!">
            <a:extLst>
              <a:ext uri="{FF2B5EF4-FFF2-40B4-BE49-F238E27FC236}">
                <a16:creationId xmlns:a16="http://schemas.microsoft.com/office/drawing/2014/main" id="{554C101E-AF58-4649-BB0B-8B900C1506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64" y="2540755"/>
            <a:ext cx="7675102" cy="431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093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6E6A27-C4D8-44EF-A0DC-CD9FC2FA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1" y="982132"/>
            <a:ext cx="10910655" cy="1303867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latin typeface="Comic Sans MS" panose="030F0702030302020204" pitchFamily="66" charset="0"/>
              </a:rPr>
              <a:t>Ring-ding-ding-ding-</a:t>
            </a:r>
            <a:r>
              <a:rPr lang="en-US" altLang="zh-TW" b="1" dirty="0" err="1">
                <a:latin typeface="Comic Sans MS" panose="030F0702030302020204" pitchFamily="66" charset="0"/>
              </a:rPr>
              <a:t>dingeringeding</a:t>
            </a:r>
            <a:r>
              <a:rPr lang="en-US" altLang="zh-TW" b="1" dirty="0">
                <a:latin typeface="Comic Sans MS" panose="030F0702030302020204" pitchFamily="66" charset="0"/>
              </a:rPr>
              <a:t>!*3</a:t>
            </a:r>
            <a:br>
              <a:rPr lang="en-US" altLang="zh-TW" b="1" dirty="0">
                <a:latin typeface="Comic Sans MS" panose="030F0702030302020204" pitchFamily="66" charset="0"/>
              </a:rPr>
            </a:br>
            <a:r>
              <a:rPr lang="en-US" altLang="zh-TW" b="1" dirty="0">
                <a:latin typeface="Comic Sans MS" panose="030F0702030302020204" pitchFamily="66" charset="0"/>
              </a:rPr>
              <a:t>What the fox say?</a:t>
            </a:r>
            <a:endParaRPr lang="zh-TW" altLang="en-US" b="1" dirty="0">
              <a:latin typeface="Comic Sans MS" panose="030F0702030302020204" pitchFamily="66" charset="0"/>
            </a:endParaRPr>
          </a:p>
        </p:txBody>
      </p:sp>
      <p:pic>
        <p:nvPicPr>
          <p:cNvPr id="7172" name="Picture 4" descr="What Does The Fox Say GIFs - Get the best GIF on GIPHY">
            <a:extLst>
              <a:ext uri="{FF2B5EF4-FFF2-40B4-BE49-F238E27FC236}">
                <a16:creationId xmlns:a16="http://schemas.microsoft.com/office/drawing/2014/main" id="{131888E6-1326-42CD-AF67-1D04018ACC69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76" y="2474204"/>
            <a:ext cx="7800349" cy="438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153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6E6A27-C4D8-44EF-A0DC-CD9FC2FA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1" y="982132"/>
            <a:ext cx="11860566" cy="1303867"/>
          </a:xfrm>
        </p:spPr>
        <p:txBody>
          <a:bodyPr>
            <a:normAutofit fontScale="90000"/>
          </a:bodyPr>
          <a:lstStyle/>
          <a:p>
            <a:r>
              <a:rPr lang="en-US" altLang="zh-TW" b="1" dirty="0" err="1">
                <a:latin typeface="Comic Sans MS" panose="030F0702030302020204" pitchFamily="66" charset="0"/>
              </a:rPr>
              <a:t>Wa</a:t>
            </a:r>
            <a:r>
              <a:rPr lang="en-US" altLang="zh-TW" b="1" dirty="0">
                <a:latin typeface="Comic Sans MS" panose="030F0702030302020204" pitchFamily="66" charset="0"/>
              </a:rPr>
              <a:t>-pa-pa-pa-pa-pa-pow!*3</a:t>
            </a:r>
            <a:br>
              <a:rPr lang="en-US" altLang="zh-TW" b="1" dirty="0">
                <a:latin typeface="Comic Sans MS" panose="030F0702030302020204" pitchFamily="66" charset="0"/>
              </a:rPr>
            </a:br>
            <a:r>
              <a:rPr lang="en-US" altLang="zh-TW" b="1" dirty="0">
                <a:latin typeface="Comic Sans MS" panose="030F0702030302020204" pitchFamily="66" charset="0"/>
              </a:rPr>
              <a:t>What the fox say?</a:t>
            </a:r>
            <a:endParaRPr lang="zh-TW" altLang="en-US" b="1" dirty="0">
              <a:latin typeface="Comic Sans MS" panose="030F0702030302020204" pitchFamily="66" charset="0"/>
            </a:endParaRPr>
          </a:p>
        </p:txBody>
      </p:sp>
      <p:pic>
        <p:nvPicPr>
          <p:cNvPr id="8196" name="Picture 4" descr="what does the fox say norweigan gif | WiffleGif">
            <a:extLst>
              <a:ext uri="{FF2B5EF4-FFF2-40B4-BE49-F238E27FC236}">
                <a16:creationId xmlns:a16="http://schemas.microsoft.com/office/drawing/2014/main" id="{408A4FAD-E442-4441-99BA-757928D9ED4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678" y="2402382"/>
            <a:ext cx="7940706" cy="4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64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C62D77-9752-4C71-836F-D8458FD6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How to do?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FB20C2B-E132-4292-A3F7-CBAF5438E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7463"/>
            <a:ext cx="98815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+mj-ea"/>
                <a:ea typeface="+mj-ea"/>
              </a:rPr>
              <a:t>相約在指定時間和地點集合，一起做出特定的動作（例如拍手掌、喊口號等引人注意的動作），又在短時間內若無其事般消失退場。</a:t>
            </a:r>
          </a:p>
        </p:txBody>
      </p:sp>
    </p:spTree>
    <p:extLst>
      <p:ext uri="{BB962C8B-B14F-4D97-AF65-F5344CB8AC3E}">
        <p14:creationId xmlns:p14="http://schemas.microsoft.com/office/powerpoint/2010/main" val="1601334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6E6A27-C4D8-44EF-A0DC-CD9FC2FA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1" y="982132"/>
            <a:ext cx="10910655" cy="1303867"/>
          </a:xfrm>
        </p:spPr>
        <p:txBody>
          <a:bodyPr>
            <a:normAutofit fontScale="90000"/>
          </a:bodyPr>
          <a:lstStyle/>
          <a:p>
            <a:r>
              <a:rPr lang="en-US" altLang="zh-TW" b="1" dirty="0" err="1">
                <a:latin typeface="Comic Sans MS" panose="030F0702030302020204" pitchFamily="66" charset="0"/>
              </a:rPr>
              <a:t>Hatee</a:t>
            </a:r>
            <a:r>
              <a:rPr lang="en-US" altLang="zh-TW" b="1" dirty="0">
                <a:latin typeface="Comic Sans MS" panose="030F0702030302020204" pitchFamily="66" charset="0"/>
              </a:rPr>
              <a:t>-</a:t>
            </a:r>
            <a:r>
              <a:rPr lang="en-US" altLang="zh-TW" b="1" dirty="0" err="1">
                <a:latin typeface="Comic Sans MS" panose="030F0702030302020204" pitchFamily="66" charset="0"/>
              </a:rPr>
              <a:t>hatee</a:t>
            </a:r>
            <a:r>
              <a:rPr lang="en-US" altLang="zh-TW" b="1" dirty="0">
                <a:latin typeface="Comic Sans MS" panose="030F0702030302020204" pitchFamily="66" charset="0"/>
              </a:rPr>
              <a:t>-</a:t>
            </a:r>
            <a:r>
              <a:rPr lang="en-US" altLang="zh-TW" b="1" dirty="0" err="1">
                <a:latin typeface="Comic Sans MS" panose="030F0702030302020204" pitchFamily="66" charset="0"/>
              </a:rPr>
              <a:t>hatee</a:t>
            </a:r>
            <a:r>
              <a:rPr lang="en-US" altLang="zh-TW" b="1" dirty="0">
                <a:latin typeface="Comic Sans MS" panose="030F0702030302020204" pitchFamily="66" charset="0"/>
              </a:rPr>
              <a:t>-ho!*3</a:t>
            </a:r>
            <a:br>
              <a:rPr lang="en-US" altLang="zh-TW" b="1" dirty="0">
                <a:latin typeface="Comic Sans MS" panose="030F0702030302020204" pitchFamily="66" charset="0"/>
              </a:rPr>
            </a:br>
            <a:r>
              <a:rPr lang="en-US" altLang="zh-TW" b="1" dirty="0">
                <a:latin typeface="Comic Sans MS" panose="030F0702030302020204" pitchFamily="66" charset="0"/>
              </a:rPr>
              <a:t>What the fox say?</a:t>
            </a:r>
            <a:endParaRPr lang="zh-TW" altLang="en-US" b="1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What does the fox say gif 12 » GIF Images Download">
            <a:extLst>
              <a:ext uri="{FF2B5EF4-FFF2-40B4-BE49-F238E27FC236}">
                <a16:creationId xmlns:a16="http://schemas.microsoft.com/office/drawing/2014/main" id="{00C224DA-1564-4C20-8138-2D7519C6AC4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42" y="2428877"/>
            <a:ext cx="7873996" cy="44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458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ash Hands Corona GIF - Find &amp; Share on GIPHY">
            <a:extLst>
              <a:ext uri="{FF2B5EF4-FFF2-40B4-BE49-F238E27FC236}">
                <a16:creationId xmlns:a16="http://schemas.microsoft.com/office/drawing/2014/main" id="{DA6E01D0-A0FE-449A-9217-E6DE2661D9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69" y="470517"/>
            <a:ext cx="10625091" cy="59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466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1B8BB306-0A07-411C-8ED0-0A8B417C2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AAAC0EF-C755-4A1E-9574-1A03867DC61F}"/>
              </a:ext>
            </a:extLst>
          </p:cNvPr>
          <p:cNvSpPr/>
          <p:nvPr/>
        </p:nvSpPr>
        <p:spPr>
          <a:xfrm>
            <a:off x="1794739" y="3429000"/>
            <a:ext cx="8766048" cy="2741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  <a:spcAft>
                <a:spcPts val="0"/>
              </a:spcAft>
            </a:pPr>
            <a:r>
              <a:rPr lang="en-US" altLang="zh-TW" sz="5400" b="1" kern="100" dirty="0">
                <a:latin typeface="Comic Sans MS" panose="030F0702030302020204" pitchFamily="66" charset="0"/>
                <a:ea typeface="Arial Unicode MS"/>
                <a:cs typeface="Arial Unicode MS"/>
              </a:rPr>
              <a:t>I have a hand.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7000"/>
              </a:lnSpc>
              <a:spcAft>
                <a:spcPts val="0"/>
              </a:spcAft>
            </a:pPr>
            <a:r>
              <a:rPr lang="en-US" altLang="zh-TW" sz="5400" b="1" kern="100" dirty="0">
                <a:latin typeface="Comic Sans MS" panose="030F0702030302020204" pitchFamily="66" charset="0"/>
                <a:ea typeface="Arial Unicode MS"/>
                <a:cs typeface="Arial Unicode MS"/>
              </a:rPr>
              <a:t>I have a soap.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7000"/>
              </a:lnSpc>
              <a:spcAft>
                <a:spcPts val="0"/>
              </a:spcAft>
            </a:pPr>
            <a:r>
              <a:rPr lang="en-US" altLang="zh-TW" sz="5400" b="1" kern="100" dirty="0">
                <a:latin typeface="Comic Sans MS" panose="030F0702030302020204" pitchFamily="66" charset="0"/>
                <a:ea typeface="Arial Unicode MS"/>
                <a:cs typeface="Arial Unicode MS"/>
              </a:rPr>
              <a:t>Huh! Wash your hands.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40A39B4-B206-4DE2-816B-4EE6FE11E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47120" r="32136" b="20388"/>
          <a:stretch/>
        </p:blipFill>
        <p:spPr>
          <a:xfrm>
            <a:off x="3684234" y="687159"/>
            <a:ext cx="4482128" cy="25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20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41D7D2C-67D3-4198-985E-0B566D922E35}"/>
              </a:ext>
            </a:extLst>
          </p:cNvPr>
          <p:cNvSpPr/>
          <p:nvPr/>
        </p:nvSpPr>
        <p:spPr>
          <a:xfrm>
            <a:off x="521208" y="2749418"/>
            <a:ext cx="11021568" cy="3632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altLang="zh-TW" sz="5400" b="1" kern="100" dirty="0">
                <a:latin typeface="Comic Sans MS" panose="030F0702030302020204" pitchFamily="66" charset="0"/>
              </a:rPr>
              <a:t>You have to wash, wash, wash</a:t>
            </a:r>
            <a:endParaRPr lang="zh-TW" altLang="zh-TW" sz="5400" b="1" kern="100" dirty="0">
              <a:latin typeface="Comic Sans MS" panose="030F0702030302020204" pitchFamily="66" charset="0"/>
            </a:endParaRPr>
          </a:p>
          <a:p>
            <a:pPr algn="ctr">
              <a:lnSpc>
                <a:spcPts val="7000"/>
              </a:lnSpc>
            </a:pPr>
            <a:r>
              <a:rPr lang="en-US" altLang="zh-TW" sz="5400" b="1" kern="100" dirty="0">
                <a:latin typeface="Comic Sans MS" panose="030F0702030302020204" pitchFamily="66" charset="0"/>
              </a:rPr>
              <a:t>And wash, wash, wash</a:t>
            </a:r>
            <a:endParaRPr lang="zh-TW" altLang="zh-TW" sz="5400" b="1" kern="100" dirty="0">
              <a:latin typeface="Comic Sans MS" panose="030F0702030302020204" pitchFamily="66" charset="0"/>
            </a:endParaRPr>
          </a:p>
          <a:p>
            <a:pPr algn="ctr">
              <a:lnSpc>
                <a:spcPts val="7000"/>
              </a:lnSpc>
            </a:pPr>
            <a:r>
              <a:rPr lang="en-US" altLang="zh-TW" sz="5400" b="1" kern="100" dirty="0">
                <a:latin typeface="Comic Sans MS" panose="030F0702030302020204" pitchFamily="66" charset="0"/>
              </a:rPr>
              <a:t>Wash, wash, wash</a:t>
            </a:r>
            <a:endParaRPr lang="zh-TW" altLang="zh-TW" sz="5400" b="1" kern="100" dirty="0">
              <a:latin typeface="Comic Sans MS" panose="030F0702030302020204" pitchFamily="66" charset="0"/>
            </a:endParaRPr>
          </a:p>
          <a:p>
            <a:pPr algn="ctr">
              <a:lnSpc>
                <a:spcPts val="7000"/>
              </a:lnSpc>
            </a:pPr>
            <a:r>
              <a:rPr lang="en-US" altLang="zh-TW" sz="5400" b="1" kern="100" dirty="0">
                <a:latin typeface="Comic Sans MS" panose="030F0702030302020204" pitchFamily="66" charset="0"/>
              </a:rPr>
              <a:t>And wash, wash, wash,</a:t>
            </a:r>
            <a:endParaRPr lang="zh-TW" altLang="en-US" sz="5400" b="1" kern="100" dirty="0">
              <a:latin typeface="Comic Sans MS" panose="030F0702030302020204" pitchFamily="66" charset="0"/>
            </a:endParaRPr>
          </a:p>
        </p:txBody>
      </p:sp>
      <p:pic>
        <p:nvPicPr>
          <p:cNvPr id="14338" name="Picture 2" descr="2020年版《PPAP》 叫大家記得洗手！｜即時新聞｜東網巨星｜on.cc東網">
            <a:extLst>
              <a:ext uri="{FF2B5EF4-FFF2-40B4-BE49-F238E27FC236}">
                <a16:creationId xmlns:a16="http://schemas.microsoft.com/office/drawing/2014/main" id="{7E8D45C9-F4D8-472C-89A1-3B70E639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87" y="131223"/>
            <a:ext cx="4780625" cy="268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000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3DC571-5115-4741-AB1E-BBB38A4F3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753" y="3418198"/>
            <a:ext cx="11265763" cy="306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5400" b="1" kern="100" dirty="0">
                <a:latin typeface="Comic Sans MS" panose="030F0702030302020204" pitchFamily="66" charset="0"/>
              </a:rPr>
              <a:t>Clean hand, clean hand, </a:t>
            </a:r>
          </a:p>
          <a:p>
            <a:pPr marR="0" lvl="0" indent="0" algn="ctr" fontAlgn="base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5400" b="1" kern="100" dirty="0">
                <a:latin typeface="Comic Sans MS" panose="030F0702030302020204" pitchFamily="66" charset="0"/>
              </a:rPr>
              <a:t>clean hands</a:t>
            </a:r>
          </a:p>
          <a:p>
            <a:pPr lvl="0" algn="ctr" fontAlgn="base">
              <a:lnSpc>
                <a:spcPts val="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kern="100" dirty="0">
                <a:latin typeface="Comic Sans MS" panose="030F0702030302020204" pitchFamily="66" charset="0"/>
              </a:rPr>
              <a:t>Pray for People And Peace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98260E4-49FB-4143-9AB0-00432522E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320" name="Picture 8" descr="PIKO太郎（ ピコ太郎）公開〈 PPAP 〉最新版教大家WASH！WASH！WASH ...">
            <a:extLst>
              <a:ext uri="{FF2B5EF4-FFF2-40B4-BE49-F238E27FC236}">
                <a16:creationId xmlns:a16="http://schemas.microsoft.com/office/drawing/2014/main" id="{3AE57146-9B11-482A-94D6-A1065E25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300" y="564812"/>
            <a:ext cx="472884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情報-Piko太郎PPAP“洗手Ver.”公開，將Hand與Soap搭配洗腦的「Wash!Wash ...">
            <a:extLst>
              <a:ext uri="{FF2B5EF4-FFF2-40B4-BE49-F238E27FC236}">
                <a16:creationId xmlns:a16="http://schemas.microsoft.com/office/drawing/2014/main" id="{26F14F12-48D3-4461-96EE-E99E4389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06" y="564813"/>
            <a:ext cx="46672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53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D26338-27C9-4A33-92EF-869FDBA1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latin typeface="Comic Sans MS" panose="030F0702030302020204" pitchFamily="66" charset="0"/>
              </a:rPr>
              <a:t>What does the fox say? + PPAP</a:t>
            </a:r>
            <a:endParaRPr lang="zh-TW" altLang="en-US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Despicable me 2 GIF - Find on GIFER">
            <a:extLst>
              <a:ext uri="{FF2B5EF4-FFF2-40B4-BE49-F238E27FC236}">
                <a16:creationId xmlns:a16="http://schemas.microsoft.com/office/drawing/2014/main" id="{BB98A629-76E1-4F8A-9801-7D87E42D6AA7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799" y="2561176"/>
            <a:ext cx="7135128" cy="355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54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A78608-1A50-4AB1-A5BC-98E380F4C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what does the fox say norway gif | WiffleGif">
            <a:extLst>
              <a:ext uri="{FF2B5EF4-FFF2-40B4-BE49-F238E27FC236}">
                <a16:creationId xmlns:a16="http://schemas.microsoft.com/office/drawing/2014/main" id="{9241F6ED-DA8F-490B-AE89-6A7E0DFFE5E1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54" y="798991"/>
            <a:ext cx="10679292" cy="53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92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Dog</a:t>
            </a:r>
            <a:r>
              <a:rPr lang="en-US" altLang="zh-TW" sz="7200" b="1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goes "woof".</a:t>
            </a:r>
            <a:endParaRPr lang="zh-TW" altLang="en-US" sz="7200" dirty="0"/>
          </a:p>
        </p:txBody>
      </p:sp>
      <p:pic>
        <p:nvPicPr>
          <p:cNvPr id="4" name="內容版面配置區 3" descr="Quotes about Talking dog (53 quotes)">
            <a:extLst>
              <a:ext uri="{FF2B5EF4-FFF2-40B4-BE49-F238E27FC236}">
                <a16:creationId xmlns:a16="http://schemas.microsoft.com/office/drawing/2014/main" id="{D9B713C7-D058-45B8-852A-D492F2224BB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09" y="2454676"/>
            <a:ext cx="6187736" cy="440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78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Cat goes "meow".</a:t>
            </a:r>
            <a:endParaRPr lang="zh-TW" altLang="en-US" sz="7200" dirty="0"/>
          </a:p>
        </p:txBody>
      </p:sp>
      <p:pic>
        <p:nvPicPr>
          <p:cNvPr id="6" name="內容版面配置區 5" descr="Cat Meow Clipart | Free download on ClipArtMag">
            <a:extLst>
              <a:ext uri="{FF2B5EF4-FFF2-40B4-BE49-F238E27FC236}">
                <a16:creationId xmlns:a16="http://schemas.microsoft.com/office/drawing/2014/main" id="{E2BE0041-027D-493E-9D88-63E70C61A17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430" y="2557463"/>
            <a:ext cx="5353456" cy="430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07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Bird goes "tweet".</a:t>
            </a:r>
            <a:endParaRPr lang="zh-TW" altLang="en-US" sz="7200" dirty="0"/>
          </a:p>
        </p:txBody>
      </p:sp>
      <p:pic>
        <p:nvPicPr>
          <p:cNvPr id="6" name="內容版面配置區 5" descr="Stop Paying Third-Party Websites to Schedule Tweets">
            <a:extLst>
              <a:ext uri="{FF2B5EF4-FFF2-40B4-BE49-F238E27FC236}">
                <a16:creationId xmlns:a16="http://schemas.microsoft.com/office/drawing/2014/main" id="{44D279C4-5588-4CF1-9CBB-8D50A465F99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24" y="2450237"/>
            <a:ext cx="6587231" cy="4407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5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54" y="902232"/>
            <a:ext cx="11691892" cy="1303867"/>
          </a:xfrm>
        </p:spPr>
        <p:txBody>
          <a:bodyPr>
            <a:norm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 mouse goes "squeak"</a:t>
            </a:r>
            <a:r>
              <a:rPr lang="en-US" altLang="zh-TW" sz="7200" b="1" dirty="0"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endParaRPr lang="zh-TW" altLang="en-US" sz="7200" dirty="0"/>
          </a:p>
        </p:txBody>
      </p:sp>
      <p:pic>
        <p:nvPicPr>
          <p:cNvPr id="6" name="內容版面配置區 5" descr="Squeak! Mouse&quot; Greeting Card by spectralstories | Redbubble">
            <a:extLst>
              <a:ext uri="{FF2B5EF4-FFF2-40B4-BE49-F238E27FC236}">
                <a16:creationId xmlns:a16="http://schemas.microsoft.com/office/drawing/2014/main" id="{6D4C1134-17AF-4729-924C-834249D6358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9" b="12778"/>
          <a:stretch/>
        </p:blipFill>
        <p:spPr bwMode="auto">
          <a:xfrm>
            <a:off x="3608207" y="2396971"/>
            <a:ext cx="5136298" cy="4461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2724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EA729-DE6D-45ED-A512-B9C81E00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Cow goes "moo".</a:t>
            </a:r>
            <a:endParaRPr lang="zh-TW" altLang="en-US" sz="7200" dirty="0"/>
          </a:p>
        </p:txBody>
      </p:sp>
      <p:pic>
        <p:nvPicPr>
          <p:cNvPr id="6" name="內容版面配置區 5" descr="Cow Goes MOO by Arthur Arakelian on Dribbble">
            <a:extLst>
              <a:ext uri="{FF2B5EF4-FFF2-40B4-BE49-F238E27FC236}">
                <a16:creationId xmlns:a16="http://schemas.microsoft.com/office/drawing/2014/main" id="{B46AA725-6C08-424D-A3E5-E6EFC1E0D4A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6" t="6311" r="26057" b="10372"/>
          <a:stretch/>
        </p:blipFill>
        <p:spPr bwMode="auto">
          <a:xfrm>
            <a:off x="4057094" y="2450237"/>
            <a:ext cx="3950563" cy="44077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82258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TM02900743[[fn=有機]]</Template>
  <TotalTime>71</TotalTime>
  <Words>209</Words>
  <Application>Microsoft Office PowerPoint</Application>
  <PresentationFormat>寬螢幕</PresentationFormat>
  <Paragraphs>30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0" baseType="lpstr">
      <vt:lpstr>微軟正黑體</vt:lpstr>
      <vt:lpstr>Arial</vt:lpstr>
      <vt:lpstr>Calibri</vt:lpstr>
      <vt:lpstr>Comic Sans MS</vt:lpstr>
      <vt:lpstr>Garamond</vt:lpstr>
      <vt:lpstr>有機</vt:lpstr>
      <vt:lpstr>PowerPoint 簡報</vt:lpstr>
      <vt:lpstr>How to do?</vt:lpstr>
      <vt:lpstr>What does the fox say? + PPAP</vt:lpstr>
      <vt:lpstr>PowerPoint 簡報</vt:lpstr>
      <vt:lpstr>Dog goes "woof".</vt:lpstr>
      <vt:lpstr>Cat goes "meow".</vt:lpstr>
      <vt:lpstr>Bird goes "tweet".</vt:lpstr>
      <vt:lpstr>And mouse goes "squeak".</vt:lpstr>
      <vt:lpstr>Cow goes "moo".</vt:lpstr>
      <vt:lpstr>Frog goes "croak".</vt:lpstr>
      <vt:lpstr>And the elephant  goes "toot".</vt:lpstr>
      <vt:lpstr>Ducks say "quack".</vt:lpstr>
      <vt:lpstr>And fish go "blub".</vt:lpstr>
      <vt:lpstr>And the seal  goes "ow ow ow".</vt:lpstr>
      <vt:lpstr>But there's one sound</vt:lpstr>
      <vt:lpstr>That no one knows</vt:lpstr>
      <vt:lpstr>What does the fox say?</vt:lpstr>
      <vt:lpstr>Ring-ding-ding-ding-dingeringeding!*3 What the fox say?</vt:lpstr>
      <vt:lpstr>Wa-pa-pa-pa-pa-pa-pow!*3 What the fox say?</vt:lpstr>
      <vt:lpstr>Hatee-hatee-hatee-ho!*3 What the fox say?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</cp:revision>
  <dcterms:created xsi:type="dcterms:W3CDTF">2020-05-02T13:55:02Z</dcterms:created>
  <dcterms:modified xsi:type="dcterms:W3CDTF">2020-05-02T15:06:33Z</dcterms:modified>
</cp:coreProperties>
</file>