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8" r:id="rId4"/>
    <p:sldId id="257" r:id="rId5"/>
    <p:sldId id="265" r:id="rId6"/>
    <p:sldId id="266" r:id="rId7"/>
    <p:sldId id="258" r:id="rId8"/>
    <p:sldId id="267" r:id="rId9"/>
    <p:sldId id="259" r:id="rId10"/>
    <p:sldId id="268" r:id="rId11"/>
    <p:sldId id="260" r:id="rId12"/>
    <p:sldId id="269" r:id="rId13"/>
    <p:sldId id="261" r:id="rId14"/>
    <p:sldId id="270" r:id="rId15"/>
    <p:sldId id="264" r:id="rId16"/>
    <p:sldId id="275" r:id="rId17"/>
    <p:sldId id="279" r:id="rId18"/>
    <p:sldId id="271" r:id="rId19"/>
    <p:sldId id="272" r:id="rId20"/>
    <p:sldId id="276" r:id="rId21"/>
    <p:sldId id="273" r:id="rId22"/>
    <p:sldId id="274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81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866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98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0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58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36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11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10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5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85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4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337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7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56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9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24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561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28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149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326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989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857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EF57-3F2F-4E31-A465-A3B8F4BCD1E6}" type="datetimeFigureOut">
              <a:rPr lang="zh-TW" altLang="en-US" smtClean="0"/>
              <a:t>2018/5/2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EFA3-DD14-46B4-967A-90C304164C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03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3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ãæ«»æ¡å°ä¸¸å­ å¨å®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98" y="0"/>
            <a:ext cx="87363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è±è¼ª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119" y="3137338"/>
            <a:ext cx="2454869" cy="37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8860221" y="3137338"/>
            <a:ext cx="4209393" cy="1907628"/>
          </a:xfrm>
          <a:prstGeom prst="cloudCallout">
            <a:avLst>
              <a:gd name="adj1" fmla="val -68909"/>
              <a:gd name="adj2" fmla="val 39360"/>
            </a:avLst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She’s my grandma.</a:t>
            </a:r>
            <a:endParaRPr lang="zh-TW" altLang="en-US" sz="4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雲朵形圖說文字 7"/>
          <p:cNvSpPr/>
          <p:nvPr/>
        </p:nvSpPr>
        <p:spPr>
          <a:xfrm>
            <a:off x="767255" y="578069"/>
            <a:ext cx="2867243" cy="1907628"/>
          </a:xfrm>
          <a:prstGeom prst="cloudCallout">
            <a:avLst>
              <a:gd name="adj1" fmla="val -23582"/>
              <a:gd name="adj2" fmla="val 116219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Who’s she?</a:t>
            </a:r>
            <a:endParaRPr lang="zh-TW" altLang="en-US" sz="4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846785" y="1165494"/>
            <a:ext cx="789852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dirty="0" smtClean="0">
                <a:solidFill>
                  <a:prstClr val="black"/>
                </a:solidFill>
                <a:latin typeface="EngTRESS B" panose="02000500000000000000" pitchFamily="2" charset="0"/>
              </a:rPr>
              <a:t>sister</a:t>
            </a:r>
            <a:endParaRPr lang="zh-TW" altLang="en-US" sz="23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  <p:pic>
        <p:nvPicPr>
          <p:cNvPr id="6146" name="Picture 2" descr="ãæ«»æ¡å°ä¸¸å­å§å§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8" t="1862" r="3724"/>
          <a:stretch/>
        </p:blipFill>
        <p:spPr bwMode="auto">
          <a:xfrm>
            <a:off x="769335" y="1165494"/>
            <a:ext cx="2496980" cy="56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29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508760" y="27432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He’s my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grandpa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335" y="1882456"/>
            <a:ext cx="8276449" cy="46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2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727435" y="1275852"/>
            <a:ext cx="876562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dirty="0" smtClean="0">
                <a:solidFill>
                  <a:prstClr val="black"/>
                </a:solidFill>
                <a:latin typeface="EngTRESS B" panose="02000500000000000000" pitchFamily="2" charset="0"/>
              </a:rPr>
              <a:t>grandpa</a:t>
            </a:r>
            <a:endParaRPr lang="zh-TW" altLang="en-US" sz="19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45421" y="4962207"/>
            <a:ext cx="6195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grandfather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æ«»æ¡å°ä¸¸å­çºçº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r="26108"/>
          <a:stretch/>
        </p:blipFill>
        <p:spPr bwMode="auto">
          <a:xfrm>
            <a:off x="0" y="409903"/>
            <a:ext cx="2916622" cy="619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508760" y="27432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She’s my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grandma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 descr="ãå°ä¸¸å­ å¥¶å¥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15" y="1973262"/>
            <a:ext cx="9304260" cy="48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45421" y="4962207"/>
            <a:ext cx="6195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grandmother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680"/>
            <a:ext cx="2915478" cy="569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727435" y="1275852"/>
            <a:ext cx="946456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dirty="0" smtClean="0">
                <a:solidFill>
                  <a:prstClr val="black"/>
                </a:solidFill>
                <a:latin typeface="EngTRESS B" panose="02000500000000000000" pitchFamily="2" charset="0"/>
              </a:rPr>
              <a:t>grandma</a:t>
            </a:r>
            <a:endParaRPr lang="zh-TW" altLang="en-US" sz="19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æ«»æ¡å°ä¸¸å­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41" y="4072974"/>
            <a:ext cx="3166116" cy="331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214289" y="5723560"/>
            <a:ext cx="2099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</a:rPr>
              <a:t>me</a:t>
            </a:r>
            <a:endParaRPr lang="zh-TW" altLang="en-US" sz="8800" b="1" dirty="0">
              <a:solidFill>
                <a:srgbClr val="0000FF"/>
              </a:solidFill>
            </a:endParaRPr>
          </a:p>
        </p:txBody>
      </p:sp>
      <p:pic>
        <p:nvPicPr>
          <p:cNvPr id="6" name="Picture 2" descr="ãå°ä¸¸å­ç¸ç¸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3" y="536027"/>
            <a:ext cx="1568521" cy="47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ãæ«»æ¡å°ä¸¸å­åª½åª½åå­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r="28302"/>
          <a:stretch/>
        </p:blipFill>
        <p:spPr bwMode="auto">
          <a:xfrm>
            <a:off x="2020725" y="693682"/>
            <a:ext cx="1889243" cy="47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ãæ«»æ¡å°ä¸¸å­çºçº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r="26108"/>
          <a:stretch/>
        </p:blipFill>
        <p:spPr bwMode="auto">
          <a:xfrm>
            <a:off x="7669485" y="693682"/>
            <a:ext cx="2210723" cy="46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ç¸éåç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08" y="860495"/>
            <a:ext cx="1873895" cy="43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ãæ«»æ¡å°ä¸¸å­å§å§ãçåçæå°çµæ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8" t="1862" r="3724"/>
          <a:stretch/>
        </p:blipFill>
        <p:spPr bwMode="auto">
          <a:xfrm>
            <a:off x="5024784" y="0"/>
            <a:ext cx="1836816" cy="41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185411" y="5387014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3340" y="85067"/>
            <a:ext cx="233217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955843" y="2832183"/>
            <a:ext cx="19746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sister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669485" y="5308061"/>
            <a:ext cx="252159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506607" y="120528"/>
            <a:ext cx="26853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977462" y="6139059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1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3572629" y="860495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2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506876" y="64124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3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8576896" y="6087364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4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11482552" y="953130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5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5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ppa Pig Characters In Real Lif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ä½©ä½©è±¬ å¬æ²»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31724" r="17218"/>
          <a:stretch/>
        </p:blipFill>
        <p:spPr bwMode="auto">
          <a:xfrm>
            <a:off x="3279227" y="1213945"/>
            <a:ext cx="7582418" cy="5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形圖說文字 3"/>
          <p:cNvSpPr/>
          <p:nvPr/>
        </p:nvSpPr>
        <p:spPr>
          <a:xfrm>
            <a:off x="189186" y="220717"/>
            <a:ext cx="4193628" cy="1986455"/>
          </a:xfrm>
          <a:prstGeom prst="wedgeEllipseCallout">
            <a:avLst>
              <a:gd name="adj1" fmla="val 55107"/>
              <a:gd name="adj2" fmla="val 67262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He’s my 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brother</a:t>
            </a:r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zh-TW" altLang="en-US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ä½©ä½©è±¬ å¬æ²»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807" y="551791"/>
            <a:ext cx="5691352" cy="569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710152" y="1528101"/>
            <a:ext cx="922282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dirty="0" smtClean="0">
                <a:solidFill>
                  <a:prstClr val="black"/>
                </a:solidFill>
                <a:latin typeface="EngTRESS B" panose="02000500000000000000" pitchFamily="2" charset="0"/>
              </a:rPr>
              <a:t>brother</a:t>
            </a:r>
            <a:endParaRPr lang="zh-TW" altLang="en-US" sz="19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678578" y="3469091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2" name="Picture 6" descr="ãmommy pig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17" y="97240"/>
            <a:ext cx="28575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mommy pig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16" y="2569779"/>
            <a:ext cx="2693261" cy="33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7108402" y="5914919"/>
            <a:ext cx="229730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6" name="Picture 10" descr="ãGranny Pig  gif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00855"/>
            <a:ext cx="4906634" cy="39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767132" y="5728700"/>
            <a:ext cx="26853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0" y="2069858"/>
            <a:ext cx="252159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8" name="Picture 12" descr="ãpeppa george 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00" y="185776"/>
            <a:ext cx="1941115" cy="20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906635" y="2551293"/>
            <a:ext cx="2593683" cy="2944152"/>
            <a:chOff x="4109829" y="299545"/>
            <a:chExt cx="2829666" cy="2944152"/>
          </a:xfrm>
        </p:grpSpPr>
        <p:pic>
          <p:nvPicPr>
            <p:cNvPr id="9218" name="Picture 2" descr="ãpeppa pig  gifãçåçæå°çµæ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829" y="299545"/>
              <a:ext cx="2562441" cy="271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4840099" y="1797147"/>
              <a:ext cx="20993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800" b="1" dirty="0" smtClean="0">
                  <a:solidFill>
                    <a:srgbClr val="0000FF"/>
                  </a:solidFill>
                </a:rPr>
                <a:t>me</a:t>
              </a:r>
              <a:endParaRPr lang="zh-TW" altLang="en-US" sz="88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2309787" y="12355"/>
            <a:ext cx="264430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157655" y="1501049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1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3400380" y="5085913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2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362765" y="672344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3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8112254" y="4642041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4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10475331" y="2181913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5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609600" y="141888"/>
            <a:ext cx="998484" cy="13873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609600" y="1837894"/>
            <a:ext cx="1030014" cy="1371601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609600" y="5224149"/>
            <a:ext cx="1030014" cy="1371601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578070" y="3557553"/>
            <a:ext cx="1030014" cy="13716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0636" y="339261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Get 10 stamps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92166" y="3341057"/>
            <a:ext cx="9012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Choose 1thing from Movement Zone</a:t>
            </a:r>
            <a:r>
              <a:rPr lang="en-US" altLang="zh-TW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招式區</a:t>
            </a:r>
            <a:r>
              <a:rPr lang="en-US" altLang="zh-TW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TW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60636" y="1529253"/>
            <a:ext cx="9501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2E8242"/>
                </a:solidFill>
                <a:latin typeface="Comic Sans MS" panose="030F0702030302020204" pitchFamily="66" charset="0"/>
              </a:rPr>
              <a:t>Choose 1 thing from Evolution Zone</a:t>
            </a:r>
            <a:r>
              <a:rPr lang="en-US" altLang="zh-TW" sz="4400" b="1" dirty="0">
                <a:solidFill>
                  <a:srgbClr val="2E8242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4400" b="1" dirty="0">
                <a:solidFill>
                  <a:srgbClr val="2E8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進化區</a:t>
            </a:r>
            <a:r>
              <a:rPr lang="en-US" altLang="zh-TW" sz="4400" b="1" dirty="0">
                <a:solidFill>
                  <a:srgbClr val="2E8242"/>
                </a:solidFill>
                <a:latin typeface="Comic Sans MS" panose="030F0702030302020204" pitchFamily="66" charset="0"/>
              </a:rPr>
              <a:t>)</a:t>
            </a:r>
            <a:r>
              <a:rPr lang="en-US" altLang="zh-TW" sz="6000" b="1" dirty="0">
                <a:solidFill>
                  <a:srgbClr val="2E8242"/>
                </a:solidFill>
                <a:latin typeface="Comic Sans MS" panose="030F0702030302020204" pitchFamily="66" charset="0"/>
              </a:rPr>
              <a:t>. </a:t>
            </a:r>
            <a:endParaRPr lang="zh-TW" altLang="en-US" sz="6000" b="1" dirty="0">
              <a:solidFill>
                <a:srgbClr val="2E824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692166" y="5402117"/>
            <a:ext cx="1053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Choose what(    ) you want.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prize draw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-257605"/>
            <a:ext cx="29432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 10"/>
          <p:cNvSpPr/>
          <p:nvPr/>
        </p:nvSpPr>
        <p:spPr>
          <a:xfrm>
            <a:off x="6576847" y="5560379"/>
            <a:ext cx="433554" cy="699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7062952" y="5542813"/>
            <a:ext cx="441433" cy="716704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7556936" y="5578256"/>
            <a:ext cx="420416" cy="68126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850" t="2758" r="4253" b="5057"/>
          <a:stretch/>
        </p:blipFill>
        <p:spPr>
          <a:xfrm>
            <a:off x="1592316" y="0"/>
            <a:ext cx="911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E4416 The Family Book by Todd Par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ãæ«»æ¡å°ä¸¸å­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6" y="1876097"/>
            <a:ext cx="5291748" cy="48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09449" y="441434"/>
            <a:ext cx="11020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Let me introduce my family!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å°ä¸¸å­ ç¸ç¸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0"/>
          <a:stretch/>
        </p:blipFill>
        <p:spPr bwMode="auto">
          <a:xfrm>
            <a:off x="3127374" y="1691640"/>
            <a:ext cx="6016625" cy="48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508760" y="27432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 smtClean="0">
                <a:latin typeface="Comic Sans MS" panose="030F0702030302020204" pitchFamily="66" charset="0"/>
              </a:rPr>
              <a:t>He’s my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father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. 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6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å°ä¸¸å­ç¸ç¸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0" y="-1"/>
            <a:ext cx="225929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846785" y="1165494"/>
            <a:ext cx="789852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dirty="0" smtClean="0">
                <a:latin typeface="EngTRESS B" panose="02000500000000000000" pitchFamily="2" charset="0"/>
              </a:rPr>
              <a:t>father</a:t>
            </a:r>
            <a:endParaRPr lang="zh-TW" altLang="en-US" sz="23900" dirty="0">
              <a:latin typeface="EngTRESS B" panose="02000500000000000000" pitchFamily="2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23793" y="5204922"/>
            <a:ext cx="4997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dad</a:t>
            </a:r>
            <a:r>
              <a:rPr lang="zh-TW" altLang="en-US" sz="66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、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daddy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0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508760" y="27432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She’s my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mother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å°ä¸¸å­ åª½åª½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35" y="1862018"/>
            <a:ext cx="8881744" cy="49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85995" y="1165494"/>
            <a:ext cx="845931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dirty="0" smtClean="0">
                <a:solidFill>
                  <a:prstClr val="black"/>
                </a:solidFill>
                <a:latin typeface="EngTRESS B" panose="02000500000000000000" pitchFamily="2" charset="0"/>
              </a:rPr>
              <a:t>mother</a:t>
            </a:r>
            <a:endParaRPr lang="zh-TW" altLang="en-US" sz="19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23793" y="5204922"/>
            <a:ext cx="5644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mom</a:t>
            </a:r>
            <a:r>
              <a:rPr lang="zh-TW" altLang="en-US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、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mommy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ãæ«»æ¡å°ä¸¸å­åª½åª½åå­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r="28302"/>
          <a:stretch/>
        </p:blipFill>
        <p:spPr bwMode="auto">
          <a:xfrm>
            <a:off x="441434" y="520262"/>
            <a:ext cx="2592313" cy="633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8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508760" y="27432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She’s my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sister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å°ä¸¸å­ å§å§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54" y="1888944"/>
            <a:ext cx="7586345" cy="496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4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103</Words>
  <Application>Microsoft Office PowerPoint</Application>
  <PresentationFormat>寬螢幕</PresentationFormat>
  <Paragraphs>45</Paragraphs>
  <Slides>21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31" baseType="lpstr"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EngTRESS B</vt:lpstr>
      <vt:lpstr>Office 佈景主題</vt:lpstr>
      <vt:lpstr>3_Office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19</cp:revision>
  <dcterms:created xsi:type="dcterms:W3CDTF">2018-04-30T07:35:02Z</dcterms:created>
  <dcterms:modified xsi:type="dcterms:W3CDTF">2018-05-02T03:27:32Z</dcterms:modified>
</cp:coreProperties>
</file>