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5" r:id="rId21"/>
    <p:sldId id="279" r:id="rId22"/>
    <p:sldId id="276" r:id="rId23"/>
    <p:sldId id="277" r:id="rId24"/>
    <p:sldId id="280" r:id="rId25"/>
    <p:sldId id="278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92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55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599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86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3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5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80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02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5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2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064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1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9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8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21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25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64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263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322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503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48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2FE95-7728-45F9-B202-69445ACAFCE7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87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98624D31-43A5-475A-80CF-332C9F6DCF35}" type="datetimeFigureOut">
              <a:rPr lang="en-US" dirty="0"/>
              <a:pPr defTabSz="45720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2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Unit6 animalkingdom-120406055257-phpapp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0"/>
          <a:stretch/>
        </p:blipFill>
        <p:spPr bwMode="auto">
          <a:xfrm>
            <a:off x="562375" y="265494"/>
            <a:ext cx="10799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ffybear Bearcouple GIF - Puffybear Bearcouple - Discover &amp; Share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672" y="-1"/>
            <a:ext cx="2724916" cy="272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uffybear Cute GIF - Puffybear Puffy Cute - Discover &amp; Share GIFs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428" y="2594841"/>
            <a:ext cx="2981567" cy="24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ffybear Cute GIF - Puffybear Puffy Cute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5" y="25995"/>
            <a:ext cx="3026338" cy="24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d Cry GIF - Mad Cry Baby - Discover &amp; Share GIFs | Cute love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0" y="2391391"/>
            <a:ext cx="3398503" cy="246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336173" y="1648787"/>
            <a:ext cx="2206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delight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967981" y="1482361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anger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64488" y="4530146"/>
            <a:ext cx="2146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sorrow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53041" y="4642705"/>
            <a:ext cx="324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happiness 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3082" t="32866" r="9537" b="25754"/>
          <a:stretch/>
        </p:blipFill>
        <p:spPr>
          <a:xfrm>
            <a:off x="1334814" y="95320"/>
            <a:ext cx="9727323" cy="498812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074276" y="2696630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X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73269" y="5042118"/>
            <a:ext cx="8303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</a:rPr>
              <a:t>It’s four twenty-five. 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Mr. Bean is singing a song.</a:t>
            </a: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1610" t="56781" r="14425" b="21839"/>
          <a:stretch/>
        </p:blipFill>
        <p:spPr>
          <a:xfrm>
            <a:off x="362606" y="551793"/>
            <a:ext cx="11620195" cy="345264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66193" y="300271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O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73269" y="5042118"/>
            <a:ext cx="8303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</a:rPr>
              <a:t>It’s eight thirty. 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Mr. Bean is cooking noodles.</a:t>
            </a: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1609" t="40919" r="13908" b="37012"/>
          <a:stretch/>
        </p:blipFill>
        <p:spPr>
          <a:xfrm>
            <a:off x="236482" y="677917"/>
            <a:ext cx="11624438" cy="353147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403131" y="442160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X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3628" y="4758339"/>
            <a:ext cx="8303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</a:rPr>
              <a:t>It’s twelve o’clock. 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Mr. Bean is taking a shower.</a:t>
            </a: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4052" t="42996" r="7921" b="27047"/>
          <a:stretch/>
        </p:blipFill>
        <p:spPr>
          <a:xfrm>
            <a:off x="961696" y="175218"/>
            <a:ext cx="11230304" cy="460173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5999" y="1766463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3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9393" y="4525558"/>
            <a:ext cx="1101484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</a:rPr>
              <a:t>Hey, Stanley. How’s the weather? It’s cloudy.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What’s that? It’s a clock.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What time is it?</a:t>
            </a: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4712" t="44368" r="35977" b="34943"/>
          <a:stretch/>
        </p:blipFill>
        <p:spPr>
          <a:xfrm>
            <a:off x="756744" y="377223"/>
            <a:ext cx="10420655" cy="327922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30620" y="3863277"/>
            <a:ext cx="7861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</a:rPr>
              <a:t>Just stay home. Just stay home. 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All your plans are now no more.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Oh boy! What are you doing?</a:t>
            </a:r>
          </a:p>
          <a:p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06716" y="584049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1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4369" t="54483" r="33045" b="25747"/>
          <a:stretch/>
        </p:blipFill>
        <p:spPr>
          <a:xfrm>
            <a:off x="867101" y="488731"/>
            <a:ext cx="10567481" cy="297968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85543" y="647112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3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51792" y="3011939"/>
            <a:ext cx="78617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</a:rPr>
              <a:t>(sniffing) Hmm…smells nice. 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I’m so hungry.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Me, too. What’s for dinner?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Where’s Mom?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Just a second, honey. (chopping)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What’s my mom doing?</a:t>
            </a:r>
          </a:p>
          <a:p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1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897" t="16487" r="29742" b="12823"/>
          <a:stretch/>
        </p:blipFill>
        <p:spPr>
          <a:xfrm>
            <a:off x="1592316" y="94593"/>
            <a:ext cx="8860221" cy="678046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8119242" y="2775375"/>
            <a:ext cx="1655379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6938142" y="4298732"/>
            <a:ext cx="1455682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946229" y="5905530"/>
            <a:ext cx="1983826" cy="7514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1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5927" t="17133" r="45259" b="11099"/>
          <a:stretch/>
        </p:blipFill>
        <p:spPr>
          <a:xfrm>
            <a:off x="2077106" y="130122"/>
            <a:ext cx="7193018" cy="675362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566337" y="1139101"/>
            <a:ext cx="930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or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935716" y="2242687"/>
            <a:ext cx="930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if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551682" y="2264332"/>
            <a:ext cx="930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iv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779171" y="3393570"/>
            <a:ext cx="930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ir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243144" y="4545982"/>
            <a:ext cx="1308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 n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392914" y="5648039"/>
            <a:ext cx="165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rit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4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281" t="38039" r="47197" b="15840"/>
          <a:stretch/>
        </p:blipFill>
        <p:spPr>
          <a:xfrm>
            <a:off x="1166648" y="0"/>
            <a:ext cx="9412014" cy="68509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577741" y="2594463"/>
            <a:ext cx="267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They’re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02044" y="3722616"/>
            <a:ext cx="267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77741" y="5753003"/>
            <a:ext cx="173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He’s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568045" y="1627512"/>
            <a:ext cx="267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 am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48785" y="4743830"/>
            <a:ext cx="267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 not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1606" t="21229" r="30226" b="8944"/>
          <a:stretch/>
        </p:blipFill>
        <p:spPr>
          <a:xfrm>
            <a:off x="1970688" y="53007"/>
            <a:ext cx="7173312" cy="6804993"/>
          </a:xfrm>
          <a:prstGeom prst="rect">
            <a:avLst/>
          </a:prstGeom>
        </p:spPr>
      </p:pic>
      <p:pic>
        <p:nvPicPr>
          <p:cNvPr id="1026" name="Picture 2" descr="Clock 8:25 | ClipArt ET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05" y="1846726"/>
            <a:ext cx="1857702" cy="176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20" y="3310759"/>
            <a:ext cx="9678714" cy="17499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12" y="5186855"/>
            <a:ext cx="4858864" cy="193915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569732" y="0"/>
            <a:ext cx="923330" cy="6858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字母要寫在正確的格線上</a:t>
            </a:r>
            <a:endParaRPr lang="zh-TW" altLang="en-US" sz="48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6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0367" r="27640" b="64978"/>
          <a:stretch/>
        </p:blipFill>
        <p:spPr>
          <a:xfrm>
            <a:off x="162910" y="236481"/>
            <a:ext cx="11566635" cy="2538250"/>
          </a:xfrm>
          <a:prstGeom prst="rect">
            <a:avLst/>
          </a:prstGeom>
        </p:spPr>
      </p:pic>
      <p:pic>
        <p:nvPicPr>
          <p:cNvPr id="2054" name="Picture 6" descr="好看| 當國寶熊貓遇上世界名畫，連梵高都萌了起來~｜Zi 字媒體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93" y="2774731"/>
            <a:ext cx="3423197" cy="371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10074166" y="1403131"/>
            <a:ext cx="1781503" cy="1371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02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68014" y="2382879"/>
            <a:ext cx="46981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閱讀測驗小技巧</a:t>
            </a:r>
            <a:r>
              <a:rPr lang="en-US" altLang="zh-TW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先瀏覽過題目一遍</a:t>
            </a:r>
            <a:endParaRPr lang="en-US" altLang="zh-TW" sz="4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圈出關鍵字</a:t>
            </a:r>
            <a:endParaRPr lang="en-US" altLang="zh-TW" sz="4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再細看文章找答案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1605" t="20151" r="27640" b="7866"/>
          <a:stretch/>
        </p:blipFill>
        <p:spPr>
          <a:xfrm>
            <a:off x="4966139" y="1"/>
            <a:ext cx="6826468" cy="66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767" t="44073" r="30065" b="14979"/>
          <a:stretch/>
        </p:blipFill>
        <p:spPr>
          <a:xfrm>
            <a:off x="1087821" y="0"/>
            <a:ext cx="9396248" cy="6858000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5312979" y="1844566"/>
            <a:ext cx="126124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3870434" y="6437588"/>
            <a:ext cx="12218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7373006" y="1844566"/>
            <a:ext cx="17552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3095296" y="2963917"/>
            <a:ext cx="2217683" cy="105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6111764" y="2942897"/>
            <a:ext cx="1534512" cy="210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2932386" y="4172607"/>
            <a:ext cx="2002221" cy="367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5644055" y="4164725"/>
            <a:ext cx="2002221" cy="367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942895" y="5323490"/>
            <a:ext cx="126124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8098220" y="5302470"/>
            <a:ext cx="126124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7840717" y="6437588"/>
            <a:ext cx="15187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9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21605" t="20151" r="27640" b="7866"/>
          <a:stretch/>
        </p:blipFill>
        <p:spPr>
          <a:xfrm>
            <a:off x="6227378" y="0"/>
            <a:ext cx="5964621" cy="669007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21767" t="44073" r="30065" b="14979"/>
          <a:stretch/>
        </p:blipFill>
        <p:spPr>
          <a:xfrm>
            <a:off x="141890" y="0"/>
            <a:ext cx="6085488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93683" y="884668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</a:rPr>
              <a:t>T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93683" y="2084997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F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93683" y="3285326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</a:rPr>
              <a:t>T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93683" y="4462007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F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3683" y="5638688"/>
            <a:ext cx="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F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3358055" y="2349062"/>
            <a:ext cx="2632842" cy="7094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719552" y="3136612"/>
            <a:ext cx="3909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playing Quidditch</a:t>
            </a:r>
            <a:endParaRPr lang="zh-TW" altLang="en-US" sz="3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846786" y="4634336"/>
            <a:ext cx="1813035" cy="7094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113686" y="5343058"/>
            <a:ext cx="2995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salmon sushi</a:t>
            </a:r>
            <a:endParaRPr lang="zh-TW" altLang="en-US" sz="3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919447" y="5832879"/>
            <a:ext cx="1813035" cy="7094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732482" y="6277999"/>
            <a:ext cx="2995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08:00</a:t>
            </a:r>
            <a:endParaRPr lang="zh-TW" altLang="en-US" sz="32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5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vision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88" y="3283332"/>
            <a:ext cx="6401374" cy="32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xams Good Luck Sticker by Loughborough University for iOS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5" y="2249452"/>
            <a:ext cx="5170803" cy="43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002221" y="310460"/>
            <a:ext cx="9254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Making corrections is very important!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28" y="0"/>
            <a:ext cx="5870685" cy="250091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878315" y="2695901"/>
            <a:ext cx="851338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100: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95~99: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90~94: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85~89: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80~84: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stamps</a:t>
            </a:r>
          </a:p>
          <a:p>
            <a:pPr defTabSz="457200"/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891750" y="3153103"/>
            <a:ext cx="2811517" cy="646331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Wonderful</a:t>
            </a:r>
            <a:endParaRPr lang="zh-TW" altLang="en-US" sz="36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008023" y="4478773"/>
            <a:ext cx="281151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Very good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896" t="38901" r="32975" b="16703"/>
          <a:stretch/>
        </p:blipFill>
        <p:spPr>
          <a:xfrm>
            <a:off x="0" y="-23648"/>
            <a:ext cx="11847787" cy="6794938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3767959" y="2356945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6188198" y="3153103"/>
            <a:ext cx="1395172" cy="93410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6267104" y="4110858"/>
            <a:ext cx="1316266" cy="9577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767959" y="4950372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6341681" y="5770178"/>
            <a:ext cx="1367658" cy="10129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09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280" t="43211" r="44935" b="27263"/>
          <a:stretch/>
        </p:blipFill>
        <p:spPr>
          <a:xfrm>
            <a:off x="-420414" y="805550"/>
            <a:ext cx="11887200" cy="5924809"/>
          </a:xfrm>
          <a:prstGeom prst="rect">
            <a:avLst/>
          </a:prstGeom>
        </p:spPr>
      </p:pic>
      <p:sp>
        <p:nvSpPr>
          <p:cNvPr id="3" name="手繪多邊形 2"/>
          <p:cNvSpPr/>
          <p:nvPr/>
        </p:nvSpPr>
        <p:spPr>
          <a:xfrm>
            <a:off x="930165" y="3767956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手繪多邊形 4"/>
          <p:cNvSpPr/>
          <p:nvPr/>
        </p:nvSpPr>
        <p:spPr>
          <a:xfrm>
            <a:off x="8224343" y="3767955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930165" y="5336629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8282149" y="5068607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03131" y="268013"/>
            <a:ext cx="8870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</a:rPr>
              <a:t>Chaplin likes to wear a “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hat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”. He used the “pine” to make his “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cane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”. He had no “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time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” to fly a “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kite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”.  </a:t>
            </a:r>
            <a:endParaRPr lang="zh-TW" alt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/>
          <a:srcRect l="7220" t="28987" r="32813" b="23383"/>
          <a:stretch/>
        </p:blipFill>
        <p:spPr>
          <a:xfrm>
            <a:off x="570186" y="94592"/>
            <a:ext cx="10887528" cy="676340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542690" y="4205522"/>
            <a:ext cx="157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 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13950" y="3454268"/>
            <a:ext cx="157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630918" y="5116262"/>
            <a:ext cx="157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842642" y="5947259"/>
            <a:ext cx="149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492357" y="5044506"/>
            <a:ext cx="54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381998" y="5935152"/>
            <a:ext cx="157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  </a:t>
            </a:r>
            <a:r>
              <a:rPr lang="en-US" altLang="zh-TW" sz="4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850" t="43908" r="30288" b="19310"/>
          <a:stretch/>
        </p:blipFill>
        <p:spPr>
          <a:xfrm>
            <a:off x="1203434" y="0"/>
            <a:ext cx="10438776" cy="505879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362200" y="1996413"/>
            <a:ext cx="822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2910" y="4862041"/>
            <a:ext cx="88707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</a:rPr>
              <a:t>What time is it? Summer time! It’s on vacation.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</a:rPr>
              <a:t>Look! It’s Big Ben. We’re in London now.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</a:rPr>
              <a:t>It’s one thirty. Time to travel.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</a:rPr>
              <a:t>No! It’s time to eat. We need some fish &amp; chips. </a:t>
            </a:r>
          </a:p>
          <a:p>
            <a:endParaRPr lang="zh-TW" alt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1781" t="55632" r="19942" b="18391"/>
          <a:stretch/>
        </p:blipFill>
        <p:spPr>
          <a:xfrm>
            <a:off x="0" y="472964"/>
            <a:ext cx="11766933" cy="335773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069428" y="443743"/>
            <a:ext cx="822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10656" y="4010703"/>
            <a:ext cx="114562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</a:rPr>
              <a:t>123 Eyes on me. 12 Eyes on you.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</a:rPr>
              <a:t>It’s eleven o’clock. Time for English class. Who can tell me why did the girl sit on the clock?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</a:rPr>
              <a:t>Teacher </a:t>
            </a:r>
            <a:r>
              <a:rPr lang="en-US" altLang="zh-TW" sz="3200" b="1" dirty="0" err="1" smtClean="0">
                <a:solidFill>
                  <a:srgbClr val="0000FF"/>
                </a:solidFill>
              </a:rPr>
              <a:t>mememememe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! Because she felt bored. 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</a:rPr>
              <a:t>You’re wrong! She wanted to be “ON TIME”. </a:t>
            </a: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  <a:p>
            <a:endParaRPr lang="zh-TW" alt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190" t="44073" r="33298" b="30281"/>
          <a:stretch/>
        </p:blipFill>
        <p:spPr>
          <a:xfrm>
            <a:off x="141889" y="472966"/>
            <a:ext cx="10780038" cy="354371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242849" y="252248"/>
            <a:ext cx="822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20565" y="4362727"/>
            <a:ext cx="114562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</a:rPr>
              <a:t>I played Switch all night. (yawn) I’m really tired.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</a:rPr>
              <a:t>Go to sleep. Go to sleep. </a:t>
            </a:r>
            <a:r>
              <a:rPr lang="en-US" altLang="zh-TW" sz="3200" b="1" dirty="0" err="1" smtClean="0">
                <a:solidFill>
                  <a:srgbClr val="0000FF"/>
                </a:solidFill>
              </a:rPr>
              <a:t>Lalalalalalala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3200" b="1" dirty="0" err="1" smtClean="0">
                <a:solidFill>
                  <a:srgbClr val="0000FF"/>
                </a:solidFill>
              </a:rPr>
              <a:t>Waiiit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! Where’s your homework?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</a:rPr>
              <a:t>(snoring)</a:t>
            </a: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  <a:p>
            <a:endParaRPr lang="zh-TW" alt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"/>
          <a:srcRect l="9967" t="21876" r="30388" b="13900"/>
          <a:stretch/>
        </p:blipFill>
        <p:spPr>
          <a:xfrm>
            <a:off x="1734207" y="0"/>
            <a:ext cx="10200290" cy="6819602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5000233" y="1085766"/>
            <a:ext cx="3408042" cy="2843349"/>
            <a:chOff x="5000233" y="1085766"/>
            <a:chExt cx="3408042" cy="2843349"/>
          </a:xfrm>
        </p:grpSpPr>
        <p:sp>
          <p:nvSpPr>
            <p:cNvPr id="4" name="文字方塊 3"/>
            <p:cNvSpPr txBox="1"/>
            <p:nvPr/>
          </p:nvSpPr>
          <p:spPr>
            <a:xfrm>
              <a:off x="7585841" y="1085766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000233" y="2851897"/>
              <a:ext cx="3288424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rgbClr val="0000FF"/>
                  </a:solidFill>
                </a:rPr>
                <a:t>It’s twelve o’clock. </a:t>
              </a:r>
              <a:endParaRPr lang="en-US" altLang="zh-TW" sz="3200" b="1" dirty="0" smtClean="0">
                <a:solidFill>
                  <a:srgbClr val="0000FF"/>
                </a:solidFill>
              </a:endParaRPr>
            </a:p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Time </a:t>
              </a:r>
              <a:r>
                <a:rPr lang="en-US" altLang="zh-TW" sz="3200" b="1" dirty="0">
                  <a:solidFill>
                    <a:srgbClr val="0000FF"/>
                  </a:solidFill>
                </a:rPr>
                <a:t>for lunch.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1958811" y="3848247"/>
            <a:ext cx="3206766" cy="2768373"/>
            <a:chOff x="1958811" y="3848247"/>
            <a:chExt cx="3206766" cy="2768373"/>
          </a:xfrm>
        </p:grpSpPr>
        <p:sp>
          <p:nvSpPr>
            <p:cNvPr id="5" name="文字方塊 4"/>
            <p:cNvSpPr txBox="1"/>
            <p:nvPr/>
          </p:nvSpPr>
          <p:spPr>
            <a:xfrm>
              <a:off x="4343143" y="3848247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958811" y="6031845"/>
              <a:ext cx="2166905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Take a rest.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890766" y="1099477"/>
            <a:ext cx="2711999" cy="2512277"/>
            <a:chOff x="8890766" y="1099477"/>
            <a:chExt cx="2711999" cy="2512277"/>
          </a:xfrm>
        </p:grpSpPr>
        <p:sp>
          <p:nvSpPr>
            <p:cNvPr id="6" name="文字方塊 5"/>
            <p:cNvSpPr txBox="1"/>
            <p:nvPr/>
          </p:nvSpPr>
          <p:spPr>
            <a:xfrm>
              <a:off x="10780331" y="1099477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8890766" y="3026979"/>
              <a:ext cx="266391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Rise and shine.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0" y="1131269"/>
            <a:ext cx="5192627" cy="2817141"/>
            <a:chOff x="-447206" y="1133688"/>
            <a:chExt cx="5192627" cy="2817141"/>
          </a:xfrm>
        </p:grpSpPr>
        <p:sp>
          <p:nvSpPr>
            <p:cNvPr id="7" name="文字方塊 6"/>
            <p:cNvSpPr txBox="1"/>
            <p:nvPr/>
          </p:nvSpPr>
          <p:spPr>
            <a:xfrm>
              <a:off x="3922987" y="1133688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-447206" y="2873611"/>
              <a:ext cx="3531171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It’s 07:30 AM.</a:t>
              </a:r>
            </a:p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Time for breakfast.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288795" y="3952684"/>
            <a:ext cx="2999862" cy="2639671"/>
            <a:chOff x="5288795" y="3952684"/>
            <a:chExt cx="2999862" cy="2639671"/>
          </a:xfrm>
        </p:grpSpPr>
        <p:sp>
          <p:nvSpPr>
            <p:cNvPr id="8" name="文字方塊 7"/>
            <p:cNvSpPr txBox="1"/>
            <p:nvPr/>
          </p:nvSpPr>
          <p:spPr>
            <a:xfrm>
              <a:off x="7466223" y="3952684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5288795" y="6007580"/>
              <a:ext cx="16007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Hooray!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8684130" y="3860306"/>
            <a:ext cx="3409336" cy="2732048"/>
            <a:chOff x="8613701" y="3874878"/>
            <a:chExt cx="3409336" cy="2732048"/>
          </a:xfrm>
        </p:grpSpPr>
        <p:sp>
          <p:nvSpPr>
            <p:cNvPr id="9" name="文字方塊 8"/>
            <p:cNvSpPr txBox="1"/>
            <p:nvPr/>
          </p:nvSpPr>
          <p:spPr>
            <a:xfrm>
              <a:off x="10775591" y="3874878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613701" y="6022151"/>
              <a:ext cx="34093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Come and join us.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30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</TotalTime>
  <Words>418</Words>
  <Application>Microsoft Office PowerPoint</Application>
  <PresentationFormat>寬螢幕</PresentationFormat>
  <Paragraphs>98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34" baseType="lpstr">
      <vt:lpstr>微軟正黑體</vt:lpstr>
      <vt:lpstr>新細明體</vt:lpstr>
      <vt:lpstr>Arial</vt:lpstr>
      <vt:lpstr>Arial Black</vt:lpstr>
      <vt:lpstr>Calibri</vt:lpstr>
      <vt:lpstr>Calibri Light</vt:lpstr>
      <vt:lpstr>Comic Sans MS</vt:lpstr>
      <vt:lpstr>翰林粗圓體</vt:lpstr>
      <vt:lpstr>Office 佈景主題</vt:lpstr>
      <vt:lpstr>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61</cp:revision>
  <dcterms:created xsi:type="dcterms:W3CDTF">2020-04-28T00:07:29Z</dcterms:created>
  <dcterms:modified xsi:type="dcterms:W3CDTF">2021-04-22T00:16:41Z</dcterms:modified>
</cp:coreProperties>
</file>