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1" r:id="rId10"/>
    <p:sldId id="300" r:id="rId11"/>
    <p:sldId id="263" r:id="rId12"/>
    <p:sldId id="264" r:id="rId13"/>
    <p:sldId id="301" r:id="rId14"/>
    <p:sldId id="271" r:id="rId15"/>
    <p:sldId id="272" r:id="rId16"/>
    <p:sldId id="273" r:id="rId17"/>
    <p:sldId id="274" r:id="rId18"/>
    <p:sldId id="275" r:id="rId19"/>
    <p:sldId id="285" r:id="rId20"/>
    <p:sldId id="302" r:id="rId21"/>
    <p:sldId id="278" r:id="rId22"/>
    <p:sldId id="303" r:id="rId23"/>
    <p:sldId id="304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892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55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599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86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83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54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80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02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5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2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6064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14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95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8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21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25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64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263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322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503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148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2FE95-7728-45F9-B202-69445ACAFCE7}" type="datetimeFigureOut">
              <a:rPr lang="zh-TW" altLang="en-US" smtClean="0"/>
              <a:t>2021/1/14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87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98624D31-43A5-475A-80CF-332C9F6DCF35}" type="datetimeFigureOut">
              <a:rPr lang="en-US" dirty="0"/>
              <a:pPr defTabSz="45720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2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Unit6 animalkingdom-120406055257-phpapp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0"/>
          <a:stretch/>
        </p:blipFill>
        <p:spPr bwMode="auto">
          <a:xfrm>
            <a:off x="153496" y="233270"/>
            <a:ext cx="10799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ffybear Bearcouple GIF - Puffybear Bearcouple - Discover &amp; Share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61" y="119903"/>
            <a:ext cx="2724916" cy="272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uffybear Cute GIF - Puffybear Puffy Cute - Discover &amp; Share GIFs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09" y="2945240"/>
            <a:ext cx="2981567" cy="241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ffybear Cute GIF - Puffybear Puffy Cute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6" y="25995"/>
            <a:ext cx="3026338" cy="24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d Cry GIF - Mad Cry Baby - Discover &amp; Share GIFs | Cute love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87" y="2340019"/>
            <a:ext cx="3398503" cy="246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171476" y="1670558"/>
            <a:ext cx="2206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delight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35200" y="1698745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anger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37453" y="4531730"/>
            <a:ext cx="2146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sorrow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65476" y="4947228"/>
            <a:ext cx="324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happiness 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15949" t="16487" r="13416" b="8082"/>
          <a:stretch/>
        </p:blipFill>
        <p:spPr>
          <a:xfrm>
            <a:off x="982658" y="0"/>
            <a:ext cx="10265495" cy="6959494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4582337" y="1060292"/>
            <a:ext cx="2923705" cy="2922314"/>
            <a:chOff x="4582337" y="1060292"/>
            <a:chExt cx="2923705" cy="2922314"/>
          </a:xfrm>
        </p:grpSpPr>
        <p:sp>
          <p:nvSpPr>
            <p:cNvPr id="4" name="文字方塊 3"/>
            <p:cNvSpPr txBox="1"/>
            <p:nvPr/>
          </p:nvSpPr>
          <p:spPr>
            <a:xfrm>
              <a:off x="6683608" y="1060292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582337" y="3397831"/>
              <a:ext cx="2527911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Here you are.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982658" y="4025100"/>
            <a:ext cx="3221451" cy="2793894"/>
            <a:chOff x="982658" y="4025100"/>
            <a:chExt cx="3221451" cy="2793894"/>
          </a:xfrm>
        </p:grpSpPr>
        <p:sp>
          <p:nvSpPr>
            <p:cNvPr id="5" name="文字方塊 4"/>
            <p:cNvSpPr txBox="1"/>
            <p:nvPr/>
          </p:nvSpPr>
          <p:spPr>
            <a:xfrm>
              <a:off x="3381675" y="4025100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982658" y="6234219"/>
              <a:ext cx="1084580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Yuck!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9881052" y="1075495"/>
            <a:ext cx="1920849" cy="2774127"/>
            <a:chOff x="9678673" y="1066486"/>
            <a:chExt cx="1920849" cy="2774127"/>
          </a:xfrm>
        </p:grpSpPr>
        <p:sp>
          <p:nvSpPr>
            <p:cNvPr id="6" name="文字方塊 5"/>
            <p:cNvSpPr txBox="1"/>
            <p:nvPr/>
          </p:nvSpPr>
          <p:spPr>
            <a:xfrm>
              <a:off x="9783162" y="1066486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9678673" y="3255838"/>
              <a:ext cx="192084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Yummy!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07100" y="1075494"/>
            <a:ext cx="3697009" cy="2894495"/>
            <a:chOff x="507100" y="1075494"/>
            <a:chExt cx="3697009" cy="2894495"/>
          </a:xfrm>
        </p:grpSpPr>
        <p:sp>
          <p:nvSpPr>
            <p:cNvPr id="7" name="文字方塊 6"/>
            <p:cNvSpPr txBox="1"/>
            <p:nvPr/>
          </p:nvSpPr>
          <p:spPr>
            <a:xfrm>
              <a:off x="3381675" y="1075494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507100" y="3385214"/>
              <a:ext cx="1952321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Hurry up!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582337" y="3947555"/>
            <a:ext cx="3075887" cy="2941976"/>
            <a:chOff x="4582337" y="3947555"/>
            <a:chExt cx="3075887" cy="2941976"/>
          </a:xfrm>
        </p:grpSpPr>
        <p:sp>
          <p:nvSpPr>
            <p:cNvPr id="8" name="文字方塊 7"/>
            <p:cNvSpPr txBox="1"/>
            <p:nvPr/>
          </p:nvSpPr>
          <p:spPr>
            <a:xfrm>
              <a:off x="6683056" y="3947555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4582337" y="5812313"/>
              <a:ext cx="3075887" cy="10772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Let’s sing a Christmas carol.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8679970" y="4079117"/>
            <a:ext cx="3043741" cy="2693711"/>
            <a:chOff x="8679970" y="4079117"/>
            <a:chExt cx="3043741" cy="2693711"/>
          </a:xfrm>
        </p:grpSpPr>
        <p:sp>
          <p:nvSpPr>
            <p:cNvPr id="9" name="文字方塊 8"/>
            <p:cNvSpPr txBox="1"/>
            <p:nvPr/>
          </p:nvSpPr>
          <p:spPr>
            <a:xfrm>
              <a:off x="10019042" y="4079117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679970" y="5695610"/>
              <a:ext cx="3043741" cy="10772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Let’s write a letter to Santa!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3" name="E 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339" y="395709"/>
            <a:ext cx="1983828" cy="19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0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7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709448" y="5376042"/>
            <a:ext cx="11256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A: (Annoying style) Hey Mandy! Did you have fun at</a:t>
            </a: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Tamsui Old Street? I see something in your bag. </a:t>
            </a: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What are those?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15141" t="35668" r="13740" b="19935"/>
          <a:stretch/>
        </p:blipFill>
        <p:spPr>
          <a:xfrm>
            <a:off x="1200322" y="-2"/>
            <a:ext cx="9504463" cy="5376043"/>
          </a:xfrm>
          <a:prstGeom prst="rect">
            <a:avLst/>
          </a:prstGeom>
        </p:spPr>
      </p:pic>
      <p:pic>
        <p:nvPicPr>
          <p:cNvPr id="3" name="F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1765" y="646386"/>
            <a:ext cx="1810407" cy="181040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238703" y="2808422"/>
            <a:ext cx="1040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B</a:t>
            </a:r>
            <a:endParaRPr lang="zh-TW" altLang="en-US" sz="6600" dirty="0">
              <a:solidFill>
                <a:srgbClr val="FF00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62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63059" y="4698125"/>
            <a:ext cx="118714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A: Welcome</a:t>
            </a: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to KFC! For here or to go?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baseline="0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B: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Conceal, don’t feel. Order to </a:t>
            </a:r>
            <a:r>
              <a:rPr lang="en-US" altLang="zh-TW" sz="3200" b="1" dirty="0" err="1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gooooooo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… Get food to </a:t>
            </a:r>
            <a:r>
              <a:rPr lang="en-US" altLang="zh-TW" sz="3200" b="1" dirty="0" err="1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gooooooo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A: OK. Unh… Here you 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16433" t="37823" r="14547" b="30496"/>
          <a:stretch/>
        </p:blipFill>
        <p:spPr>
          <a:xfrm>
            <a:off x="709448" y="299545"/>
            <a:ext cx="10899226" cy="427245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844565" y="790435"/>
            <a:ext cx="1040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A</a:t>
            </a:r>
            <a:endParaRPr lang="zh-TW" altLang="en-US" sz="6600" dirty="0">
              <a:solidFill>
                <a:srgbClr val="FF0000"/>
              </a:solidFill>
              <a:latin typeface="EngTRESS A" panose="02000500000000000000" pitchFamily="2" charset="0"/>
            </a:endParaRPr>
          </a:p>
        </p:txBody>
      </p:sp>
      <p:pic>
        <p:nvPicPr>
          <p:cNvPr id="5" name="F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7572" y="2317531"/>
            <a:ext cx="1835369" cy="183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/>
          <a:srcRect l="5280" t="16487" r="33459" b="8944"/>
          <a:stretch/>
        </p:blipFill>
        <p:spPr>
          <a:xfrm>
            <a:off x="1240217" y="42041"/>
            <a:ext cx="8266389" cy="685577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6063157" y="1142343"/>
            <a:ext cx="1003733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6063157" y="2007865"/>
            <a:ext cx="903892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685439" y="6121819"/>
            <a:ext cx="755435" cy="7514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193222" y="2786822"/>
            <a:ext cx="811922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006666" y="3743390"/>
            <a:ext cx="677914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6063157" y="5387869"/>
            <a:ext cx="651644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21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603" t="25970" r="47683" b="9375"/>
          <a:stretch/>
        </p:blipFill>
        <p:spPr>
          <a:xfrm>
            <a:off x="1781503" y="0"/>
            <a:ext cx="7788166" cy="678626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370786" y="520992"/>
            <a:ext cx="3757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    y   m  k   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232634" y="1890759"/>
            <a:ext cx="2921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 p   k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232634" y="3155379"/>
            <a:ext cx="2921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m l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855372" y="4374841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549462" y="5704662"/>
            <a:ext cx="2144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  p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49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017" t="46228" r="47521" b="14548"/>
          <a:stretch/>
        </p:blipFill>
        <p:spPr>
          <a:xfrm>
            <a:off x="252246" y="157652"/>
            <a:ext cx="10841304" cy="64481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605751" y="4302853"/>
            <a:ext cx="186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want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486398" y="5301676"/>
            <a:ext cx="186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605751" y="3405352"/>
            <a:ext cx="4240925" cy="897501"/>
          </a:xfrm>
          <a:prstGeom prst="round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29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1164" t="30065" r="10344" b="30927"/>
          <a:stretch/>
        </p:blipFill>
        <p:spPr>
          <a:xfrm>
            <a:off x="725214" y="0"/>
            <a:ext cx="10957034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289978" y="618645"/>
            <a:ext cx="1196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086136" y="1585809"/>
            <a:ext cx="2128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don’t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650594" y="2598003"/>
            <a:ext cx="2475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Look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730764" y="3717967"/>
            <a:ext cx="186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976888" y="4776671"/>
            <a:ext cx="186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these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440858" y="5755988"/>
            <a:ext cx="186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1002" t="25108" r="12284" b="16918"/>
          <a:stretch/>
        </p:blipFill>
        <p:spPr>
          <a:xfrm>
            <a:off x="1765737" y="1"/>
            <a:ext cx="8276897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765737" y="3227960"/>
            <a:ext cx="5801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What are those?</a:t>
            </a:r>
            <a:endParaRPr lang="zh-TW" altLang="en-US" sz="5400" dirty="0">
              <a:solidFill>
                <a:srgbClr val="FF0000"/>
              </a:solidFill>
              <a:latin typeface="EngTRESS B" panose="02000500000000000000" pitchFamily="2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65737" y="5762996"/>
            <a:ext cx="5801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No, I don’t.</a:t>
            </a:r>
            <a:endParaRPr lang="zh-TW" altLang="en-US" sz="5400" dirty="0">
              <a:solidFill>
                <a:srgbClr val="FF0000"/>
              </a:solidFill>
              <a:latin typeface="EngTRESS B" panose="02000500000000000000" pitchFamily="2" charset="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2296508" y="2538655"/>
            <a:ext cx="551794" cy="740573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2401610" y="5077309"/>
            <a:ext cx="551794" cy="740573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0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156026" y="2822029"/>
            <a:ext cx="4035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只要文法沒錯就給分</a:t>
            </a:r>
            <a:r>
              <a:rPr lang="en-US" altLang="zh-TW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0841" t="39547" r="13577" b="20797"/>
          <a:stretch/>
        </p:blipFill>
        <p:spPr>
          <a:xfrm>
            <a:off x="441434" y="283778"/>
            <a:ext cx="8828689" cy="638503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41434" y="2822029"/>
            <a:ext cx="77145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I want </a:t>
            </a:r>
            <a:r>
              <a:rPr lang="en-US" altLang="zh-TW" sz="6600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some</a:t>
            </a:r>
            <a:r>
              <a:rPr lang="en-US" altLang="zh-TW" sz="66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 hot dog</a:t>
            </a:r>
            <a:r>
              <a:rPr lang="en-US" altLang="zh-TW" sz="6600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s</a:t>
            </a:r>
            <a:r>
              <a:rPr lang="en-US" altLang="zh-TW" sz="66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.</a:t>
            </a:r>
            <a:endParaRPr lang="zh-TW" altLang="en-US" sz="6600" dirty="0">
              <a:solidFill>
                <a:srgbClr val="FF0000"/>
              </a:solidFill>
              <a:latin typeface="EngTRESS B" panose="02000500000000000000" pitchFamily="2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41435" y="5207085"/>
            <a:ext cx="41463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No</a:t>
            </a:r>
            <a:r>
              <a:rPr lang="en-US" altLang="zh-TW" sz="6600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,</a:t>
            </a:r>
            <a:r>
              <a:rPr lang="en-US" altLang="zh-TW" sz="66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 I don</a:t>
            </a:r>
            <a:r>
              <a:rPr lang="en-US" altLang="zh-TW" sz="6600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’</a:t>
            </a:r>
            <a:r>
              <a:rPr lang="en-US" altLang="zh-TW" sz="66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t</a:t>
            </a:r>
            <a:r>
              <a:rPr lang="en-US" altLang="zh-TW" sz="6600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.</a:t>
            </a:r>
            <a:endParaRPr lang="zh-TW" altLang="en-US" sz="6600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123792" y="5195784"/>
            <a:ext cx="41463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Yes</a:t>
            </a:r>
            <a:r>
              <a:rPr lang="en-US" altLang="zh-TW" sz="6600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,</a:t>
            </a:r>
            <a:r>
              <a:rPr lang="en-US" altLang="zh-TW" sz="66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 I do</a:t>
            </a:r>
            <a:r>
              <a:rPr lang="en-US" altLang="zh-TW" sz="6600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.</a:t>
            </a:r>
            <a:endParaRPr lang="zh-TW" altLang="en-US" sz="6600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326" t="35022" r="10991" b="15194"/>
          <a:stretch/>
        </p:blipFill>
        <p:spPr>
          <a:xfrm>
            <a:off x="1418896" y="0"/>
            <a:ext cx="956967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112579" y="2508877"/>
            <a:ext cx="1040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3</a:t>
            </a:r>
            <a:endParaRPr lang="zh-TW" altLang="en-US" sz="6600" dirty="0">
              <a:solidFill>
                <a:srgbClr val="FF0000"/>
              </a:solidFill>
              <a:latin typeface="EngTRESS A" panose="02000500000000000000" pitchFamily="2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97268" y="4129440"/>
            <a:ext cx="1671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2.4</a:t>
            </a:r>
            <a:endParaRPr lang="zh-TW" altLang="en-US" sz="6600" dirty="0">
              <a:solidFill>
                <a:srgbClr val="FF00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0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7220" t="34375" r="32165" b="22091"/>
          <a:stretch/>
        </p:blipFill>
        <p:spPr>
          <a:xfrm>
            <a:off x="0" y="-1"/>
            <a:ext cx="11677801" cy="6858001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9317420" y="2817100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5838900" y="1916495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729926" y="3866985"/>
            <a:ext cx="1466193" cy="10405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8203863" y="4837550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4922144" y="5783481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A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0516" y="400870"/>
            <a:ext cx="2015359" cy="20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9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6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28" y="0"/>
            <a:ext cx="5870685" cy="250091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98632" y="2743198"/>
            <a:ext cx="851338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100~104: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stamps</a:t>
            </a:r>
          </a:p>
          <a:p>
            <a:pPr defTabSz="457200"/>
            <a:r>
              <a:rPr lang="en-US" altLang="zh-TW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90~99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stamps</a:t>
            </a:r>
          </a:p>
          <a:p>
            <a:pPr defTabSz="457200"/>
            <a:r>
              <a:rPr lang="en-US" altLang="zh-TW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80~89: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stamps</a:t>
            </a:r>
          </a:p>
          <a:p>
            <a:pPr defTabSz="457200"/>
            <a:r>
              <a:rPr lang="en-US" altLang="zh-TW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70~79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stamps</a:t>
            </a:r>
          </a:p>
          <a:p>
            <a:pPr defTabSz="457200"/>
            <a:r>
              <a:rPr lang="en-US" altLang="zh-TW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60~69: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stamps</a:t>
            </a:r>
          </a:p>
          <a:p>
            <a:pPr defTabSz="457200"/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723990" y="3178174"/>
            <a:ext cx="53760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比期中考進步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分以上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40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stamp</a:t>
            </a:r>
          </a:p>
          <a:p>
            <a:pPr lvl="0"/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進步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r>
              <a:rPr lang="en-US" altLang="zh-TW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4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en-US" altLang="zh-TW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stamp</a:t>
            </a:r>
            <a:endParaRPr lang="zh-TW" altLang="en-US" sz="4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56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62152" y="583325"/>
            <a:ext cx="105313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latin typeface="EngTRESS A" panose="02000500000000000000" pitchFamily="2" charset="0"/>
              </a:rPr>
              <a:t>So far…</a:t>
            </a:r>
          </a:p>
          <a:p>
            <a:r>
              <a:rPr lang="en-US" altLang="zh-TW" sz="6600" dirty="0" smtClean="0">
                <a:latin typeface="EngTRESS A" panose="02000500000000000000" pitchFamily="2" charset="0"/>
              </a:rPr>
              <a:t>How many stamps you’ve got?</a:t>
            </a:r>
            <a:endParaRPr lang="zh-TW" altLang="en-US" sz="6600" dirty="0">
              <a:latin typeface="EngTRESS A" panose="02000500000000000000" pitchFamily="2" charset="0"/>
            </a:endParaRPr>
          </a:p>
        </p:txBody>
      </p:sp>
      <p:pic>
        <p:nvPicPr>
          <p:cNvPr id="2050" name="Picture 2" descr="Steam Community :: :: cut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38214"/>
            <a:ext cx="3200400" cy="311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eam Community :: :: squir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39" y="4116343"/>
            <a:ext cx="2729514" cy="27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armander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10" y="3563008"/>
            <a:ext cx="2953983" cy="32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001 Bulbasaur by nasakii on DeviantAr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03" y="3105807"/>
            <a:ext cx="3333750" cy="37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0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>Mewtwo exchange!!!!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pokemon mewtwo gif | Wiffl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47" y="2094296"/>
            <a:ext cx="6875846" cy="41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34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7381" t="40194" r="33621" b="22306"/>
          <a:stretch/>
        </p:blipFill>
        <p:spPr>
          <a:xfrm>
            <a:off x="63062" y="973352"/>
            <a:ext cx="12076386" cy="575696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692168" y="120379"/>
            <a:ext cx="10468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What’s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that</a:t>
            </a:r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?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It’s Uluru, the biggest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rock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in the world. It changes its color when the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sun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rises. Wow! It’s amazing! </a:t>
            </a:r>
            <a:r>
              <a:rPr lang="en-US" altLang="zh-TW" sz="3200" b="1" dirty="0" err="1" smtClean="0">
                <a:solidFill>
                  <a:srgbClr val="0000FF"/>
                </a:solidFill>
                <a:latin typeface="EngTRESS A" panose="02000500000000000000" pitchFamily="2" charset="0"/>
              </a:rPr>
              <a:t>Shh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. We can’t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yell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here. We need to be quiet!</a:t>
            </a:r>
            <a:endParaRPr lang="zh-TW" altLang="en-US" sz="32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  <p:sp>
        <p:nvSpPr>
          <p:cNvPr id="3" name="手繪多邊形 2"/>
          <p:cNvSpPr/>
          <p:nvPr/>
        </p:nvSpPr>
        <p:spPr>
          <a:xfrm>
            <a:off x="1403131" y="3978746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手繪多邊形 3"/>
          <p:cNvSpPr/>
          <p:nvPr/>
        </p:nvSpPr>
        <p:spPr>
          <a:xfrm>
            <a:off x="8786644" y="3977566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手繪多邊形 4"/>
          <p:cNvSpPr/>
          <p:nvPr/>
        </p:nvSpPr>
        <p:spPr>
          <a:xfrm>
            <a:off x="1502981" y="5354532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8786644" y="5354532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B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3296" y="1192325"/>
            <a:ext cx="2138855" cy="213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9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3" grpId="0" animBg="1"/>
      <p:bldP spid="4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8513" t="30712" r="21174" b="20581"/>
          <a:stretch/>
        </p:blipFill>
        <p:spPr>
          <a:xfrm>
            <a:off x="204951" y="126124"/>
            <a:ext cx="11682876" cy="6069724"/>
          </a:xfrm>
          <a:prstGeom prst="rect">
            <a:avLst/>
          </a:prstGeom>
        </p:spPr>
      </p:pic>
      <p:sp>
        <p:nvSpPr>
          <p:cNvPr id="22" name="手繪多邊形 21"/>
          <p:cNvSpPr/>
          <p:nvPr/>
        </p:nvSpPr>
        <p:spPr>
          <a:xfrm>
            <a:off x="10389476" y="4341353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14649" y="5465471"/>
            <a:ext cx="7977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A: Hi! Chargoku. What do you want? 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B</a:t>
            </a:r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: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Sawadika</a:t>
            </a:r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!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I want a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Thai banana pancake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.  </a:t>
            </a:r>
          </a:p>
        </p:txBody>
      </p:sp>
      <p:pic>
        <p:nvPicPr>
          <p:cNvPr id="3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217" y="2711669"/>
            <a:ext cx="2212427" cy="221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4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12553" t="41918" r="22953" b="25970"/>
          <a:stretch/>
        </p:blipFill>
        <p:spPr>
          <a:xfrm>
            <a:off x="157655" y="143030"/>
            <a:ext cx="11745310" cy="438609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72966" y="4400618"/>
            <a:ext cx="11429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A: Hey! Zenichu. What do you want after doing thunder breathing?</a:t>
            </a:r>
          </a:p>
          <a:p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How about some papaya milk smoothie?</a:t>
            </a:r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B: Nope!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A: Some grape wine?  B: Un-uh!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A: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Some watermelon shaved ice?  B: Sure thing!</a:t>
            </a:r>
          </a:p>
        </p:txBody>
      </p:sp>
      <p:sp>
        <p:nvSpPr>
          <p:cNvPr id="13" name="手繪多邊形 12"/>
          <p:cNvSpPr/>
          <p:nvPr/>
        </p:nvSpPr>
        <p:spPr>
          <a:xfrm>
            <a:off x="10547130" y="3486389"/>
            <a:ext cx="788278" cy="599090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035" y="477655"/>
            <a:ext cx="2060028" cy="20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12877" t="29849" r="22629" b="36315"/>
          <a:stretch/>
        </p:blipFill>
        <p:spPr>
          <a:xfrm>
            <a:off x="189186" y="141889"/>
            <a:ext cx="12002814" cy="4722911"/>
          </a:xfrm>
          <a:prstGeom prst="rect">
            <a:avLst/>
          </a:prstGeom>
        </p:spPr>
      </p:pic>
      <p:sp>
        <p:nvSpPr>
          <p:cNvPr id="10" name="手繪多邊形 9"/>
          <p:cNvSpPr/>
          <p:nvPr/>
        </p:nvSpPr>
        <p:spPr>
          <a:xfrm>
            <a:off x="10682209" y="1056290"/>
            <a:ext cx="921212" cy="814621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85013" y="4864800"/>
            <a:ext cx="113069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A: Welcome to Taiwan, Shinofree. We have a lot of yummy food.</a:t>
            </a:r>
          </a:p>
          <a:p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What do you want to eat? Let’s go to “</a:t>
            </a:r>
            <a:r>
              <a:rPr lang="zh-TW" altLang="en-US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通化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”</a:t>
            </a:r>
            <a:r>
              <a:rPr lang="zh-TW" altLang="en-US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night market!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B: Yippee! I want to eat some stinky tofu and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bubble milk tea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.</a:t>
            </a:r>
          </a:p>
          <a:p>
            <a:endParaRPr lang="en-US" altLang="zh-TW" sz="3200" b="1" dirty="0" smtClean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  <p:pic>
        <p:nvPicPr>
          <p:cNvPr id="3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862" y="585952"/>
            <a:ext cx="2233448" cy="22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9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12392" t="32220" r="22953" b="30711"/>
          <a:stretch/>
        </p:blipFill>
        <p:spPr>
          <a:xfrm>
            <a:off x="504497" y="173421"/>
            <a:ext cx="11461531" cy="4697968"/>
          </a:xfrm>
          <a:prstGeom prst="rect">
            <a:avLst/>
          </a:prstGeom>
        </p:spPr>
      </p:pic>
      <p:sp>
        <p:nvSpPr>
          <p:cNvPr id="10" name="手繪多邊形 9"/>
          <p:cNvSpPr/>
          <p:nvPr/>
        </p:nvSpPr>
        <p:spPr>
          <a:xfrm>
            <a:off x="10666443" y="2059916"/>
            <a:ext cx="716260" cy="924978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10666443" y="3465652"/>
            <a:ext cx="716260" cy="924978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59041" y="4754442"/>
            <a:ext cx="113069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A: Good morning, Squirjiro! Today, you have apple juice,</a:t>
            </a:r>
          </a:p>
          <a:p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two tea eggs and one hot dog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. It’s 80 dollars in total. 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B: Keep the change. Hurry up! I’m so hungry. </a:t>
            </a:r>
          </a:p>
          <a:p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I can’t want to eat them.</a:t>
            </a:r>
          </a:p>
          <a:p>
            <a:endParaRPr lang="en-US" altLang="zh-TW" sz="3200" b="1" dirty="0" smtClean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  <p:pic>
        <p:nvPicPr>
          <p:cNvPr id="5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503" y="848521"/>
            <a:ext cx="1673884" cy="16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/>
          <a:srcRect l="15302" t="24461" r="11637" b="19720"/>
          <a:stretch/>
        </p:blipFill>
        <p:spPr>
          <a:xfrm>
            <a:off x="0" y="19428"/>
            <a:ext cx="11934497" cy="6838572"/>
          </a:xfrm>
          <a:prstGeom prst="rect">
            <a:avLst/>
          </a:prstGeom>
        </p:spPr>
      </p:pic>
      <p:sp>
        <p:nvSpPr>
          <p:cNvPr id="10" name="手繪多邊形 9"/>
          <p:cNvSpPr/>
          <p:nvPr/>
        </p:nvSpPr>
        <p:spPr>
          <a:xfrm>
            <a:off x="804039" y="4419360"/>
            <a:ext cx="551794" cy="740573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7325708" y="3068427"/>
            <a:ext cx="551794" cy="740573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05-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1314" y="4215316"/>
            <a:ext cx="1889234" cy="1889234"/>
          </a:xfrm>
          <a:prstGeom prst="rect">
            <a:avLst/>
          </a:prstGeom>
        </p:spPr>
      </p:pic>
      <p:pic>
        <p:nvPicPr>
          <p:cNvPr id="7" name="05-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7172" y="19428"/>
            <a:ext cx="1873469" cy="18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4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/>
          <a:srcRect l="14494" t="24677" r="10507" b="29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手繪多邊形 4"/>
          <p:cNvSpPr/>
          <p:nvPr/>
        </p:nvSpPr>
        <p:spPr>
          <a:xfrm>
            <a:off x="1177156" y="1302689"/>
            <a:ext cx="551794" cy="740573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6332481" y="4991820"/>
            <a:ext cx="551794" cy="740573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05-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1612" y="2932387"/>
            <a:ext cx="1765737" cy="1765737"/>
          </a:xfrm>
          <a:prstGeom prst="rect">
            <a:avLst/>
          </a:prstGeom>
        </p:spPr>
      </p:pic>
      <p:pic>
        <p:nvPicPr>
          <p:cNvPr id="8" name="05-D4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8372" y="0"/>
            <a:ext cx="1713188" cy="17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7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</TotalTime>
  <Words>420</Words>
  <Application>Microsoft Office PowerPoint</Application>
  <PresentationFormat>寬螢幕</PresentationFormat>
  <Paragraphs>69</Paragraphs>
  <Slides>22</Slides>
  <Notes>0</Notes>
  <HiddenSlides>0</HiddenSlides>
  <MMClips>13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22</vt:i4>
      </vt:variant>
    </vt:vector>
  </HeadingPairs>
  <TitlesOfParts>
    <vt:vector size="32" baseType="lpstr">
      <vt:lpstr>微軟正黑體</vt:lpstr>
      <vt:lpstr>新細明體</vt:lpstr>
      <vt:lpstr>Arial</vt:lpstr>
      <vt:lpstr>Calibri</vt:lpstr>
      <vt:lpstr>Calibri Light</vt:lpstr>
      <vt:lpstr>Comic Sans MS</vt:lpstr>
      <vt:lpstr>EngTRESS A</vt:lpstr>
      <vt:lpstr>EngTRESS B</vt:lpstr>
      <vt:lpstr>Office 佈景主題</vt:lpstr>
      <vt:lpstr>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Mewtwo exchange!!!!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108</cp:revision>
  <dcterms:created xsi:type="dcterms:W3CDTF">2020-04-28T00:07:29Z</dcterms:created>
  <dcterms:modified xsi:type="dcterms:W3CDTF">2021-01-14T07:42:16Z</dcterms:modified>
</cp:coreProperties>
</file>