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1" r:id="rId9"/>
    <p:sldId id="263" r:id="rId10"/>
    <p:sldId id="264" r:id="rId11"/>
    <p:sldId id="282" r:id="rId12"/>
    <p:sldId id="283" r:id="rId13"/>
    <p:sldId id="284" r:id="rId14"/>
    <p:sldId id="270" r:id="rId15"/>
    <p:sldId id="271" r:id="rId16"/>
    <p:sldId id="272" r:id="rId17"/>
    <p:sldId id="273" r:id="rId18"/>
    <p:sldId id="274" r:id="rId19"/>
    <p:sldId id="275" r:id="rId20"/>
    <p:sldId id="285" r:id="rId21"/>
    <p:sldId id="286" r:id="rId22"/>
    <p:sldId id="280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892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55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59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606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21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25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647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263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322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5031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148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2FE95-7728-45F9-B202-69445ACAFCE7}" type="datetimeFigureOut">
              <a:rPr lang="zh-TW" altLang="en-US" smtClean="0"/>
              <a:t>2020/11/9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596AD-C34E-408A-AD1E-155E64FF8E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87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gif"/><Relationship Id="rId5" Type="http://schemas.openxmlformats.org/officeDocument/2006/relationships/image" Target="../media/image7.png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Unit6 animalkingdom-120406055257-phpapp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0"/>
          <a:stretch/>
        </p:blipFill>
        <p:spPr bwMode="auto">
          <a:xfrm>
            <a:off x="153496" y="233270"/>
            <a:ext cx="10799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ffybear Bearcouple GIF - Puffybear Bearcouple - Discover &amp; Share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61" y="119903"/>
            <a:ext cx="2724916" cy="272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uffybear Cute GIF - Puffybear Puffy Cute - Discover &amp; Share GIFs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09" y="2945240"/>
            <a:ext cx="2981567" cy="241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ffybear Cute GIF - Puffybear Puffy Cute - Discover &amp;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6" y="25995"/>
            <a:ext cx="3026338" cy="24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d Cry GIF - Mad Cry Baby - Discover &amp; Share GIFs | Cute love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87" y="2340019"/>
            <a:ext cx="3398503" cy="246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171476" y="1670558"/>
            <a:ext cx="2206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delight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35200" y="1698745"/>
            <a:ext cx="18165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anger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37453" y="4531730"/>
            <a:ext cx="2146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sorrow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65476" y="4947228"/>
            <a:ext cx="324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happiness 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28071" t="31142" r="12608" b="29849"/>
          <a:stretch/>
        </p:blipFill>
        <p:spPr>
          <a:xfrm>
            <a:off x="1718440" y="0"/>
            <a:ext cx="8740127" cy="413056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200323" y="3972911"/>
            <a:ext cx="10529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A: Happy birthday to Mandy. 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B: Thank you! Wish me happy 18</a:t>
            </a:r>
            <a:r>
              <a:rPr kumimoji="0" lang="en-US" altLang="zh-TW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th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birthday.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A: Happy…Wait! You said so last year. Come on!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   You’re already thirty something years old. Maybe 31, 32…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B: Silence!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From now on. I would be 18 years old every year.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F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4469" y="838199"/>
            <a:ext cx="1855076" cy="2251842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4824248" y="1876097"/>
            <a:ext cx="2617076" cy="225446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62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3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200323" y="3972911"/>
            <a:ext cx="10529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A: (coughing seriously)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B: (screaming) You got Covid-19.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A: No, I’m just sick. OK?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Besides,</a:t>
            </a: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I wear a facial mask all the time.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B: Sorry...Hope you get well soon.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28880" t="38686" r="12607" b="38254"/>
          <a:stretch/>
        </p:blipFill>
        <p:spPr>
          <a:xfrm>
            <a:off x="944872" y="198381"/>
            <a:ext cx="8929597" cy="3396157"/>
          </a:xfrm>
          <a:prstGeom prst="rect">
            <a:avLst/>
          </a:prstGeom>
        </p:spPr>
      </p:pic>
      <p:pic>
        <p:nvPicPr>
          <p:cNvPr id="3" name="F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4469" y="1261241"/>
            <a:ext cx="2031124" cy="2031124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6964417" y="551794"/>
            <a:ext cx="2617076" cy="30427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870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200323" y="3972911"/>
            <a:ext cx="10529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A+B: (Singing) Tale as old as time. Song as old as rhyme.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          Beauty and the Beast. 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A: I love the movie “Beauty and the Beast”.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B: I remember the scene that</a:t>
            </a: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they danced with each 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baseline="0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A: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Yes! So romantic!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28557" t="36315" r="12607" b="40841"/>
          <a:stretch/>
        </p:blipFill>
        <p:spPr>
          <a:xfrm>
            <a:off x="1087819" y="0"/>
            <a:ext cx="8662117" cy="3862552"/>
          </a:xfrm>
          <a:prstGeom prst="rect">
            <a:avLst/>
          </a:prstGeom>
        </p:spPr>
      </p:pic>
      <p:pic>
        <p:nvPicPr>
          <p:cNvPr id="5" name="F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9936" y="551793"/>
            <a:ext cx="1794641" cy="2276803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4110339" y="409903"/>
            <a:ext cx="2700364" cy="34526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171106" y="409903"/>
            <a:ext cx="2700364" cy="3452649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972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200323" y="3972911"/>
            <a:ext cx="10529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A:</a:t>
            </a: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Hi, I’m Joy. Today is mid-term exam.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   I’m like over the moon. I will get 100 points!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B:</a:t>
            </a: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I’m Anger. Exam makes me want to hit the ceiling. </a:t>
            </a:r>
            <a:r>
              <a:rPr kumimoji="0" lang="en-US" altLang="zh-TW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Arrrrrr</a:t>
            </a: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baseline="0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A: Anger! Stop! Deep breath!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B: I don’t want to stop!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You stop! </a:t>
            </a:r>
            <a:r>
              <a:rPr lang="en-US" altLang="zh-TW" sz="3200" b="1" dirty="0" err="1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Arrrrrrr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.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28072" t="40194" r="12284" b="36530"/>
          <a:stretch/>
        </p:blipFill>
        <p:spPr>
          <a:xfrm>
            <a:off x="785821" y="0"/>
            <a:ext cx="8964115" cy="3767960"/>
          </a:xfrm>
          <a:prstGeom prst="rect">
            <a:avLst/>
          </a:prstGeom>
        </p:spPr>
      </p:pic>
      <p:pic>
        <p:nvPicPr>
          <p:cNvPr id="3" name="F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9936" y="740980"/>
            <a:ext cx="1731579" cy="2285999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1036063" y="315311"/>
            <a:ext cx="2700364" cy="34526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864050" y="315310"/>
            <a:ext cx="2700364" cy="34526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8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8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ap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41" y="173820"/>
            <a:ext cx="5945680" cy="334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PAP En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6290" y="764556"/>
            <a:ext cx="2753710" cy="275371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545021" y="3518266"/>
            <a:ext cx="1172954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0000FF"/>
                </a:solidFill>
              </a:rPr>
              <a:t>I have a pencil. I have a paper.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(Huh) Midterm Exam!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You’re gonna writing, writing, writing. (*4)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Watch the time. Finish the test. Try your best.</a:t>
            </a:r>
          </a:p>
          <a:p>
            <a:r>
              <a:rPr lang="en-US" altLang="zh-TW" sz="4000" b="1" dirty="0" smtClean="0">
                <a:solidFill>
                  <a:srgbClr val="0000FF"/>
                </a:solidFill>
              </a:rPr>
              <a:t>Check your answers twice and carefully.</a:t>
            </a:r>
          </a:p>
          <a:p>
            <a:endParaRPr lang="en-US" altLang="zh-TW" sz="4000" b="1" dirty="0" smtClean="0">
              <a:solidFill>
                <a:srgbClr val="0000FF"/>
              </a:solidFill>
            </a:endParaRPr>
          </a:p>
          <a:p>
            <a:endParaRPr lang="en-US" altLang="zh-TW" sz="3200" b="1" dirty="0" smtClean="0">
              <a:solidFill>
                <a:srgbClr val="0000FF"/>
              </a:solidFill>
            </a:endParaRPr>
          </a:p>
        </p:txBody>
      </p:sp>
      <p:pic>
        <p:nvPicPr>
          <p:cNvPr id="2052" name="Picture 4" descr="Library of art freeuse library gif png files ▻▻▻ Clipart Art 20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4556"/>
            <a:ext cx="2301766" cy="19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30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997" t="17779" r="30550" b="9591"/>
          <a:stretch/>
        </p:blipFill>
        <p:spPr>
          <a:xfrm>
            <a:off x="2333298" y="157654"/>
            <a:ext cx="7362495" cy="6634121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6674070" y="1416269"/>
            <a:ext cx="2580289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6875080" y="2233448"/>
            <a:ext cx="1244161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812013" y="5884212"/>
            <a:ext cx="865790" cy="7514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5567858" y="3217479"/>
            <a:ext cx="990598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379780" y="3980793"/>
            <a:ext cx="1250729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215349" y="5018690"/>
            <a:ext cx="830319" cy="709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21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7705" t="23599" r="45259" b="11746"/>
          <a:stretch/>
        </p:blipFill>
        <p:spPr>
          <a:xfrm>
            <a:off x="2506717" y="176188"/>
            <a:ext cx="6385035" cy="658251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132786" y="567750"/>
            <a:ext cx="2758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g y   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332483" y="1918328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964621" y="3082722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s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547945" y="4338513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547945" y="5594303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ra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49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926" t="42135" r="45097" b="14547"/>
          <a:stretch/>
        </p:blipFill>
        <p:spPr>
          <a:xfrm>
            <a:off x="1434660" y="0"/>
            <a:ext cx="9364719" cy="653127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988675" y="3736428"/>
            <a:ext cx="186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56688" y="4718352"/>
            <a:ext cx="186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sing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9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46013" t="32435" r="20367" b="31358"/>
          <a:stretch/>
        </p:blipFill>
        <p:spPr>
          <a:xfrm>
            <a:off x="2134045" y="33463"/>
            <a:ext cx="8158656" cy="658968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353042" y="217413"/>
            <a:ext cx="1196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849005" y="1393363"/>
            <a:ext cx="2128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isn’t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815253" y="2416806"/>
            <a:ext cx="2475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That’s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983013" y="3592756"/>
            <a:ext cx="186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meet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89978" y="4644341"/>
            <a:ext cx="186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549462" y="5695926"/>
            <a:ext cx="186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41164" t="18211" r="12123" b="32004"/>
          <a:stretch/>
        </p:blipFill>
        <p:spPr>
          <a:xfrm>
            <a:off x="2049517" y="1"/>
            <a:ext cx="7830411" cy="65742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049517" y="3515710"/>
            <a:ext cx="5801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Can you swim?</a:t>
            </a:r>
            <a:endParaRPr lang="zh-TW" altLang="en-US" sz="5400" dirty="0">
              <a:solidFill>
                <a:srgbClr val="FF0000"/>
              </a:solidFill>
              <a:latin typeface="EngTRESS B" panose="02000500000000000000" pitchFamily="2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049517" y="5402317"/>
            <a:ext cx="5801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No, I can’t.</a:t>
            </a:r>
            <a:endParaRPr lang="zh-TW" altLang="en-US" sz="5400" dirty="0">
              <a:solidFill>
                <a:srgbClr val="FF0000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6251" t="40625" r="47844" b="28125"/>
          <a:stretch/>
        </p:blipFill>
        <p:spPr>
          <a:xfrm>
            <a:off x="1659672" y="165538"/>
            <a:ext cx="9313128" cy="640080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6873765" y="2845676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5305251" y="1974631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5179127" y="3832991"/>
            <a:ext cx="1466193" cy="10405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7213111" y="4762172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5179126" y="5536653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904" y="2494893"/>
            <a:ext cx="2540218" cy="25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9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325" t="20151" r="13254" b="16056"/>
          <a:stretch/>
        </p:blipFill>
        <p:spPr>
          <a:xfrm>
            <a:off x="1056289" y="0"/>
            <a:ext cx="6258911" cy="659301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598978" y="2774732"/>
            <a:ext cx="4035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只要文法沒錯就給分</a:t>
            </a:r>
            <a:r>
              <a:rPr lang="en-US" altLang="zh-TW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4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42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767" t="53340" r="36207" b="10237"/>
          <a:stretch/>
        </p:blipFill>
        <p:spPr>
          <a:xfrm>
            <a:off x="1876097" y="0"/>
            <a:ext cx="8780181" cy="698412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520150" y="2257128"/>
            <a:ext cx="2128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sad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057695" y="5345253"/>
            <a:ext cx="2128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happy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7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vision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88" y="3283332"/>
            <a:ext cx="6401374" cy="327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xams Good Luck Sticker by Loughborough University for iOS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5" y="2249452"/>
            <a:ext cx="5170803" cy="430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002221" y="310460"/>
            <a:ext cx="9254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Making corrections is very important!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8028" t="46444" r="32004" b="19073"/>
          <a:stretch/>
        </p:blipFill>
        <p:spPr>
          <a:xfrm>
            <a:off x="745538" y="1378117"/>
            <a:ext cx="10369151" cy="4779676"/>
          </a:xfrm>
          <a:prstGeom prst="rect">
            <a:avLst/>
          </a:prstGeom>
        </p:spPr>
      </p:pic>
      <p:sp>
        <p:nvSpPr>
          <p:cNvPr id="3" name="手繪多邊形 2"/>
          <p:cNvSpPr/>
          <p:nvPr/>
        </p:nvSpPr>
        <p:spPr>
          <a:xfrm>
            <a:off x="4577254" y="3629853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手繪多邊形 3"/>
          <p:cNvSpPr/>
          <p:nvPr/>
        </p:nvSpPr>
        <p:spPr>
          <a:xfrm>
            <a:off x="8092962" y="3529429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手繪多邊形 4"/>
          <p:cNvSpPr/>
          <p:nvPr/>
        </p:nvSpPr>
        <p:spPr>
          <a:xfrm>
            <a:off x="1403131" y="4893823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4577254" y="4893823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8092962" y="4893824"/>
            <a:ext cx="472966" cy="898635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03131" y="268013"/>
            <a:ext cx="8870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Mandy!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Don’t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quit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! Just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sip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some tea and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yell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“Arrrrr”. You might be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happy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again.</a:t>
            </a:r>
            <a:endParaRPr lang="zh-TW" altLang="en-US" sz="32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  <p:pic>
        <p:nvPicPr>
          <p:cNvPr id="11" name="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2580" y="362555"/>
            <a:ext cx="2031124" cy="20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9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37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8028" t="25539" r="34752" b="12823"/>
          <a:stretch/>
        </p:blipFill>
        <p:spPr>
          <a:xfrm>
            <a:off x="1734206" y="0"/>
            <a:ext cx="9002111" cy="6637284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3649872" y="1612024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7901306" y="2652548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8074727" y="3665482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5788727" y="4543096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5788727" y="5596760"/>
            <a:ext cx="1466193" cy="104052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6" name="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193" y="2132286"/>
            <a:ext cx="2693276" cy="2693276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1008994" y="1166648"/>
            <a:ext cx="277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I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am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Iron man.</a:t>
            </a:r>
            <a:endParaRPr lang="zh-TW" altLang="en-US" sz="32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9074526" y="1347456"/>
            <a:ext cx="3117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Who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is he?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He’s my brother Tanjirou. </a:t>
            </a:r>
            <a:endParaRPr lang="zh-TW" altLang="en-US" sz="3200" b="1" dirty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9540920" y="3533111"/>
            <a:ext cx="2414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She’s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sad because she can’t swim.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634950" y="4421595"/>
            <a:ext cx="3014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This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is my friend, Chang-O.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634949" y="5497005"/>
            <a:ext cx="3014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Is Ke P a farmer?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No, he 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isn’t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.</a:t>
            </a:r>
            <a:r>
              <a:rPr lang="en-US" altLang="zh-TW" sz="3200" b="1" dirty="0" smtClean="0">
                <a:solidFill>
                  <a:srgbClr val="FF0000"/>
                </a:solidFill>
                <a:latin typeface="EngTRESS A" panose="02000500000000000000" pitchFamily="2" charset="0"/>
              </a:rPr>
              <a:t> </a:t>
            </a:r>
            <a:endParaRPr lang="en-US" altLang="zh-TW" sz="3200" b="1" dirty="0" smtClean="0">
              <a:solidFill>
                <a:srgbClr val="0000FF"/>
              </a:solidFill>
              <a:latin typeface="EngTRESS 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4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8836" t="22306" r="31843" b="11315"/>
          <a:stretch/>
        </p:blipFill>
        <p:spPr>
          <a:xfrm>
            <a:off x="236483" y="236482"/>
            <a:ext cx="7441324" cy="6369269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3815255" y="1497724"/>
            <a:ext cx="4272455" cy="53602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398578" y="1497724"/>
            <a:ext cx="63062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A: (sniffing) Mmm…Smells good! 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 Who’s cooking in the kitchen?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B: That’s my brother. </a:t>
            </a:r>
          </a:p>
          <a:p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He’s an amazing cook.  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398577" y="3790017"/>
            <a:ext cx="6526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chemeClr val="accent6">
                    <a:lumMod val="75000"/>
                  </a:schemeClr>
                </a:solidFill>
                <a:latin typeface="EngTRESS A" panose="02000500000000000000" pitchFamily="2" charset="0"/>
              </a:rPr>
              <a:t>Q: Is Mandy’s brother a doctor?</a:t>
            </a:r>
          </a:p>
        </p:txBody>
      </p:sp>
      <p:pic>
        <p:nvPicPr>
          <p:cNvPr id="12" name="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5585" y="1755298"/>
            <a:ext cx="2879833" cy="2879833"/>
          </a:xfrm>
          <a:prstGeom prst="rect">
            <a:avLst/>
          </a:prstGeom>
        </p:spPr>
      </p:pic>
      <p:sp>
        <p:nvSpPr>
          <p:cNvPr id="13" name="手繪多邊形 12"/>
          <p:cNvSpPr/>
          <p:nvPr/>
        </p:nvSpPr>
        <p:spPr>
          <a:xfrm>
            <a:off x="1371599" y="2680138"/>
            <a:ext cx="299546" cy="515076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8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1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1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38739" t="38685" r="31519" b="10669"/>
          <a:stretch/>
        </p:blipFill>
        <p:spPr>
          <a:xfrm>
            <a:off x="441432" y="425669"/>
            <a:ext cx="4542615" cy="580171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984048" y="567558"/>
            <a:ext cx="68243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A: Hey, Pikachu. If you can do</a:t>
            </a:r>
          </a:p>
          <a:p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something, you say “Pika”. </a:t>
            </a:r>
          </a:p>
          <a:p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If you cannot do something, </a:t>
            </a:r>
          </a:p>
          <a:p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you answer me “Pika </a:t>
            </a:r>
            <a:r>
              <a:rPr lang="en-US" altLang="zh-TW" sz="3200" b="1" dirty="0" err="1" smtClean="0">
                <a:solidFill>
                  <a:srgbClr val="0000FF"/>
                </a:solidFill>
                <a:latin typeface="EngTRESS A" panose="02000500000000000000" pitchFamily="2" charset="0"/>
              </a:rPr>
              <a:t>Pika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”. Got it?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B: Pikachu!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A: Can you jump?    B: Pika!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B: Can you dance?   B: Pika </a:t>
            </a:r>
            <a:r>
              <a:rPr lang="en-US" altLang="zh-TW" sz="3200" b="1" dirty="0" err="1" smtClean="0">
                <a:solidFill>
                  <a:srgbClr val="0000FF"/>
                </a:solidFill>
                <a:latin typeface="EngTRESS A" panose="02000500000000000000" pitchFamily="2" charset="0"/>
              </a:rPr>
              <a:t>Pika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…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A: Can you fly?        B: Pika Pika……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132747" y="4473053"/>
            <a:ext cx="6526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chemeClr val="accent6">
                    <a:lumMod val="75000"/>
                  </a:schemeClr>
                </a:solidFill>
                <a:latin typeface="EngTRESS A" panose="02000500000000000000" pitchFamily="2" charset="0"/>
              </a:rPr>
              <a:t>Q: What can Pikachu do?</a:t>
            </a:r>
          </a:p>
        </p:txBody>
      </p:sp>
      <p:pic>
        <p:nvPicPr>
          <p:cNvPr id="9" name="D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433" y="3647089"/>
            <a:ext cx="2580290" cy="2580290"/>
          </a:xfrm>
          <a:prstGeom prst="rect">
            <a:avLst/>
          </a:prstGeom>
        </p:spPr>
      </p:pic>
      <p:sp>
        <p:nvSpPr>
          <p:cNvPr id="10" name="手繪多邊形 9"/>
          <p:cNvSpPr/>
          <p:nvPr/>
        </p:nvSpPr>
        <p:spPr>
          <a:xfrm>
            <a:off x="1844564" y="867104"/>
            <a:ext cx="299546" cy="515076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9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06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27425" t="37391" r="42672" b="23169"/>
          <a:stretch/>
        </p:blipFill>
        <p:spPr>
          <a:xfrm>
            <a:off x="80972" y="364384"/>
            <a:ext cx="4966138" cy="602064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047110" y="1056289"/>
            <a:ext cx="68243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A: Hi, Tanjirou. Where’s your sister</a:t>
            </a:r>
          </a:p>
          <a:p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Nezuko Chan?</a:t>
            </a:r>
          </a:p>
          <a:p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B: She’s sleeping at home. </a:t>
            </a:r>
          </a:p>
          <a:p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She’s dog- tired. </a:t>
            </a:r>
          </a:p>
          <a:p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</a:rPr>
              <a:t>    We went trick-or-treating last night.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047110" y="3921260"/>
            <a:ext cx="6526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chemeClr val="accent6">
                    <a:lumMod val="75000"/>
                  </a:schemeClr>
                </a:solidFill>
                <a:latin typeface="EngTRESS A" panose="02000500000000000000" pitchFamily="2" charset="0"/>
              </a:rPr>
              <a:t>Q: How is Nezuko?</a:t>
            </a:r>
          </a:p>
        </p:txBody>
      </p:sp>
      <p:sp>
        <p:nvSpPr>
          <p:cNvPr id="10" name="手繪多邊形 9"/>
          <p:cNvSpPr/>
          <p:nvPr/>
        </p:nvSpPr>
        <p:spPr>
          <a:xfrm>
            <a:off x="1513488" y="993226"/>
            <a:ext cx="299546" cy="515076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014" y="4302739"/>
            <a:ext cx="2489986" cy="24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58298" t="38039" r="11961" b="23168"/>
          <a:stretch/>
        </p:blipFill>
        <p:spPr>
          <a:xfrm>
            <a:off x="411115" y="425669"/>
            <a:ext cx="4635995" cy="575794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047110" y="1056289"/>
            <a:ext cx="682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(Banana song)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A: Wow! The Minions are so</a:t>
            </a: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cute!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B: Yeah. When</a:t>
            </a: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they’re happy,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</a:t>
            </a:r>
            <a:r>
              <a:rPr lang="en-US" altLang="zh-TW" sz="3200" b="1" dirty="0" smtClean="0">
                <a:solidFill>
                  <a:srgbClr val="0000FF"/>
                </a:solidFill>
                <a:latin typeface="EngTRESS A" panose="02000500000000000000" pitchFamily="2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they can sing Banana song.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047110" y="3304640"/>
            <a:ext cx="6526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Q: Are Minions happy?</a:t>
            </a:r>
          </a:p>
        </p:txBody>
      </p:sp>
      <p:sp>
        <p:nvSpPr>
          <p:cNvPr id="10" name="手繪多邊形 9"/>
          <p:cNvSpPr/>
          <p:nvPr/>
        </p:nvSpPr>
        <p:spPr>
          <a:xfrm>
            <a:off x="1608081" y="2333561"/>
            <a:ext cx="299546" cy="515076"/>
          </a:xfrm>
          <a:custGeom>
            <a:avLst/>
            <a:gdLst>
              <a:gd name="connsiteX0" fmla="*/ 0 w 472966"/>
              <a:gd name="connsiteY0" fmla="*/ 299545 h 898635"/>
              <a:gd name="connsiteX1" fmla="*/ 31531 w 472966"/>
              <a:gd name="connsiteY1" fmla="*/ 740979 h 898635"/>
              <a:gd name="connsiteX2" fmla="*/ 47297 w 472966"/>
              <a:gd name="connsiteY2" fmla="*/ 898635 h 898635"/>
              <a:gd name="connsiteX3" fmla="*/ 78828 w 472966"/>
              <a:gd name="connsiteY3" fmla="*/ 804041 h 898635"/>
              <a:gd name="connsiteX4" fmla="*/ 94593 w 472966"/>
              <a:gd name="connsiteY4" fmla="*/ 740979 h 898635"/>
              <a:gd name="connsiteX5" fmla="*/ 126124 w 472966"/>
              <a:gd name="connsiteY5" fmla="*/ 646386 h 898635"/>
              <a:gd name="connsiteX6" fmla="*/ 157655 w 472966"/>
              <a:gd name="connsiteY6" fmla="*/ 599090 h 898635"/>
              <a:gd name="connsiteX7" fmla="*/ 173421 w 472966"/>
              <a:gd name="connsiteY7" fmla="*/ 551793 h 898635"/>
              <a:gd name="connsiteX8" fmla="*/ 283780 w 472966"/>
              <a:gd name="connsiteY8" fmla="*/ 425669 h 898635"/>
              <a:gd name="connsiteX9" fmla="*/ 346842 w 472966"/>
              <a:gd name="connsiteY9" fmla="*/ 331076 h 898635"/>
              <a:gd name="connsiteX10" fmla="*/ 362607 w 472966"/>
              <a:gd name="connsiteY10" fmla="*/ 283779 h 898635"/>
              <a:gd name="connsiteX11" fmla="*/ 394138 w 472966"/>
              <a:gd name="connsiteY11" fmla="*/ 236483 h 898635"/>
              <a:gd name="connsiteX12" fmla="*/ 425669 w 472966"/>
              <a:gd name="connsiteY12" fmla="*/ 141890 h 898635"/>
              <a:gd name="connsiteX13" fmla="*/ 457200 w 472966"/>
              <a:gd name="connsiteY13" fmla="*/ 47297 h 898635"/>
              <a:gd name="connsiteX14" fmla="*/ 472966 w 472966"/>
              <a:gd name="connsiteY14" fmla="*/ 0 h 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966" h="898635">
                <a:moveTo>
                  <a:pt x="0" y="299545"/>
                </a:moveTo>
                <a:cubicBezTo>
                  <a:pt x="37646" y="525416"/>
                  <a:pt x="3984" y="300222"/>
                  <a:pt x="31531" y="740979"/>
                </a:cubicBezTo>
                <a:cubicBezTo>
                  <a:pt x="34825" y="793690"/>
                  <a:pt x="42042" y="846083"/>
                  <a:pt x="47297" y="898635"/>
                </a:cubicBezTo>
                <a:cubicBezTo>
                  <a:pt x="57807" y="867104"/>
                  <a:pt x="70767" y="836286"/>
                  <a:pt x="78828" y="804041"/>
                </a:cubicBezTo>
                <a:cubicBezTo>
                  <a:pt x="84083" y="783020"/>
                  <a:pt x="88367" y="761733"/>
                  <a:pt x="94593" y="740979"/>
                </a:cubicBezTo>
                <a:cubicBezTo>
                  <a:pt x="104143" y="709144"/>
                  <a:pt x="107688" y="674040"/>
                  <a:pt x="126124" y="646386"/>
                </a:cubicBezTo>
                <a:cubicBezTo>
                  <a:pt x="136634" y="630621"/>
                  <a:pt x="149181" y="616037"/>
                  <a:pt x="157655" y="599090"/>
                </a:cubicBezTo>
                <a:cubicBezTo>
                  <a:pt x="165087" y="584226"/>
                  <a:pt x="165350" y="566320"/>
                  <a:pt x="173421" y="551793"/>
                </a:cubicBezTo>
                <a:cubicBezTo>
                  <a:pt x="227519" y="454417"/>
                  <a:pt x="214689" y="471729"/>
                  <a:pt x="283780" y="425669"/>
                </a:cubicBezTo>
                <a:cubicBezTo>
                  <a:pt x="304801" y="394138"/>
                  <a:pt x="334859" y="367027"/>
                  <a:pt x="346842" y="331076"/>
                </a:cubicBezTo>
                <a:cubicBezTo>
                  <a:pt x="352097" y="315310"/>
                  <a:pt x="355175" y="298643"/>
                  <a:pt x="362607" y="283779"/>
                </a:cubicBezTo>
                <a:cubicBezTo>
                  <a:pt x="371081" y="266832"/>
                  <a:pt x="386443" y="253798"/>
                  <a:pt x="394138" y="236483"/>
                </a:cubicBezTo>
                <a:cubicBezTo>
                  <a:pt x="407637" y="206111"/>
                  <a:pt x="415159" y="173421"/>
                  <a:pt x="425669" y="141890"/>
                </a:cubicBezTo>
                <a:lnTo>
                  <a:pt x="457200" y="47297"/>
                </a:lnTo>
                <a:lnTo>
                  <a:pt x="472966" y="0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我的影片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1628" y="4262720"/>
            <a:ext cx="1920892" cy="19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4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4"/>
          <a:srcRect l="28395" t="17133" r="12122" b="18857"/>
          <a:stretch/>
        </p:blipFill>
        <p:spPr>
          <a:xfrm>
            <a:off x="1110483" y="0"/>
            <a:ext cx="9807466" cy="6624018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4582337" y="1090129"/>
            <a:ext cx="3288424" cy="2892477"/>
            <a:chOff x="4582337" y="1090129"/>
            <a:chExt cx="3288424" cy="2892477"/>
          </a:xfrm>
        </p:grpSpPr>
        <p:sp>
          <p:nvSpPr>
            <p:cNvPr id="4" name="文字方塊 3"/>
            <p:cNvSpPr txBox="1"/>
            <p:nvPr/>
          </p:nvSpPr>
          <p:spPr>
            <a:xfrm>
              <a:off x="6603125" y="1090129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582337" y="3397831"/>
              <a:ext cx="3288424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Happy Halloween.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28910" y="3849622"/>
            <a:ext cx="4032732" cy="2676985"/>
            <a:chOff x="428910" y="3849622"/>
            <a:chExt cx="4032732" cy="2676985"/>
          </a:xfrm>
        </p:grpSpPr>
        <p:sp>
          <p:nvSpPr>
            <p:cNvPr id="5" name="文字方塊 4"/>
            <p:cNvSpPr txBox="1"/>
            <p:nvPr/>
          </p:nvSpPr>
          <p:spPr>
            <a:xfrm>
              <a:off x="3639208" y="3849622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28910" y="5941832"/>
              <a:ext cx="236482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Are you OK?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9678673" y="1066486"/>
            <a:ext cx="1920849" cy="2774127"/>
            <a:chOff x="9678673" y="1066486"/>
            <a:chExt cx="1920849" cy="2774127"/>
          </a:xfrm>
        </p:grpSpPr>
        <p:sp>
          <p:nvSpPr>
            <p:cNvPr id="6" name="文字方塊 5"/>
            <p:cNvSpPr txBox="1"/>
            <p:nvPr/>
          </p:nvSpPr>
          <p:spPr>
            <a:xfrm>
              <a:off x="9783162" y="1066486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9678673" y="3255838"/>
              <a:ext cx="192084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Of course!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07100" y="1116567"/>
            <a:ext cx="3892793" cy="2853422"/>
            <a:chOff x="507100" y="1116567"/>
            <a:chExt cx="3892793" cy="2853422"/>
          </a:xfrm>
        </p:grpSpPr>
        <p:sp>
          <p:nvSpPr>
            <p:cNvPr id="7" name="文字方塊 6"/>
            <p:cNvSpPr txBox="1"/>
            <p:nvPr/>
          </p:nvSpPr>
          <p:spPr>
            <a:xfrm>
              <a:off x="3577459" y="1116567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507100" y="3385214"/>
              <a:ext cx="3800394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Happy Moon Festival.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548026" y="3840613"/>
            <a:ext cx="2110198" cy="2556475"/>
            <a:chOff x="5548026" y="3840613"/>
            <a:chExt cx="2110198" cy="2556475"/>
          </a:xfrm>
        </p:grpSpPr>
        <p:sp>
          <p:nvSpPr>
            <p:cNvPr id="8" name="文字方塊 7"/>
            <p:cNvSpPr txBox="1"/>
            <p:nvPr/>
          </p:nvSpPr>
          <p:spPr>
            <a:xfrm>
              <a:off x="6603125" y="3840613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5548026" y="5812313"/>
              <a:ext cx="211019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Watch out!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9563419" y="3961325"/>
            <a:ext cx="2151356" cy="1721150"/>
            <a:chOff x="9563419" y="3961325"/>
            <a:chExt cx="2151356" cy="1721150"/>
          </a:xfrm>
        </p:grpSpPr>
        <p:sp>
          <p:nvSpPr>
            <p:cNvPr id="9" name="文字方塊 8"/>
            <p:cNvSpPr txBox="1"/>
            <p:nvPr/>
          </p:nvSpPr>
          <p:spPr>
            <a:xfrm>
              <a:off x="9816664" y="3961325"/>
              <a:ext cx="8224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  <a:endParaRPr lang="zh-TW" altLang="en-US" sz="6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9563419" y="5097700"/>
              <a:ext cx="215135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0000FF"/>
                  </a:solidFill>
                </a:rPr>
                <a:t>Help! Help!</a:t>
              </a:r>
              <a:endParaRPr lang="zh-TW" altLang="en-US" sz="32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3" name="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379" y="26349"/>
            <a:ext cx="1601570" cy="197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0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595</Words>
  <Application>Microsoft Office PowerPoint</Application>
  <PresentationFormat>寬螢幕</PresentationFormat>
  <Paragraphs>93</Paragraphs>
  <Slides>22</Slides>
  <Notes>0</Notes>
  <HiddenSlides>0</HiddenSlides>
  <MMClips>13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1" baseType="lpstr">
      <vt:lpstr>微軟正黑體</vt:lpstr>
      <vt:lpstr>新細明體</vt:lpstr>
      <vt:lpstr>Arial</vt:lpstr>
      <vt:lpstr>Calibri</vt:lpstr>
      <vt:lpstr>Calibri Light</vt:lpstr>
      <vt:lpstr>Comic Sans MS</vt:lpstr>
      <vt:lpstr>EngTRESS A</vt:lpstr>
      <vt:lpstr>EngTRESS B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68</cp:revision>
  <dcterms:created xsi:type="dcterms:W3CDTF">2020-04-28T00:07:29Z</dcterms:created>
  <dcterms:modified xsi:type="dcterms:W3CDTF">2020-11-09T07:37:51Z</dcterms:modified>
</cp:coreProperties>
</file>