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14" r:id="rId3"/>
    <p:sldMasterId id="2147483732" r:id="rId4"/>
    <p:sldMasterId id="2147483750" r:id="rId5"/>
    <p:sldMasterId id="2147483762" r:id="rId6"/>
    <p:sldMasterId id="2147483786" r:id="rId7"/>
    <p:sldMasterId id="2147483798" r:id="rId8"/>
    <p:sldMasterId id="2147483810" r:id="rId9"/>
    <p:sldMasterId id="2147483812" r:id="rId10"/>
    <p:sldMasterId id="2147483824" r:id="rId11"/>
    <p:sldMasterId id="2147483836" r:id="rId12"/>
    <p:sldMasterId id="2147483849" r:id="rId13"/>
  </p:sldMasterIdLst>
  <p:notesMasterIdLst>
    <p:notesMasterId r:id="rId106"/>
  </p:notesMasterIdLst>
  <p:sldIdLst>
    <p:sldId id="256" r:id="rId14"/>
    <p:sldId id="293" r:id="rId15"/>
    <p:sldId id="294" r:id="rId16"/>
    <p:sldId id="295" r:id="rId17"/>
    <p:sldId id="29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97" r:id="rId28"/>
    <p:sldId id="298" r:id="rId29"/>
    <p:sldId id="299" r:id="rId30"/>
    <p:sldId id="300" r:id="rId31"/>
    <p:sldId id="266" r:id="rId32"/>
    <p:sldId id="267" r:id="rId33"/>
    <p:sldId id="268" r:id="rId34"/>
    <p:sldId id="269" r:id="rId35"/>
    <p:sldId id="270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10" r:id="rId60"/>
    <p:sldId id="311" r:id="rId61"/>
    <p:sldId id="312" r:id="rId62"/>
    <p:sldId id="313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3" r:id="rId89"/>
    <p:sldId id="344" r:id="rId90"/>
    <p:sldId id="345" r:id="rId91"/>
    <p:sldId id="347" r:id="rId92"/>
    <p:sldId id="348" r:id="rId93"/>
    <p:sldId id="350" r:id="rId94"/>
    <p:sldId id="351" r:id="rId95"/>
    <p:sldId id="352" r:id="rId96"/>
    <p:sldId id="353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4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viewProps" Target="viewProps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theme" Target="theme/theme1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tableStyles" Target="tableStyles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A93A1-B78E-4432-914D-33DD55E0DB80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487A6-C937-4915-B5F2-9A99107D62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8940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9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88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55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09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05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07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18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70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41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04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4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8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1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45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82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8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54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258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7814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788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309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067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187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216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856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751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1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801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21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02062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157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027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08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037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890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833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466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443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764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88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7193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64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46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769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323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101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866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757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39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971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76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9022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rmAutofit/>
          </a:bodyPr>
          <a:lstStyle>
            <a:lvl1pPr algn="ctr" latinLnBrk="0">
              <a:defRPr lang="zh-TW" sz="44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 latinLnBrk="0">
              <a:buNone/>
              <a:defRPr lang="zh-TW" sz="2000" cap="all" spc="50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15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 latinLnBrk="0">
              <a:defRPr lang="zh-TW" sz="4400" spc="-50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spc="50" baseline="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22339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2020/4/27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325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2514600"/>
            <a:ext cx="10515600" cy="2743200"/>
          </a:xfrm>
        </p:spPr>
        <p:txBody>
          <a:bodyPr anchor="b">
            <a:normAutofit/>
          </a:bodyPr>
          <a:lstStyle>
            <a:lvl1pPr algn="ctr" latinLnBrk="0">
              <a:defRPr lang="zh-TW" sz="4400" spc="-50" baseline="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5257800"/>
            <a:ext cx="10515600" cy="9144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spc="50" baseline="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25329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2020/4/27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907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 b="1" cap="all" baseline="0">
                <a:latin typeface="+mj-lt"/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1800" b="1" cap="all" baseline="0">
                <a:latin typeface="+mj-lt"/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2020/4/27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52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2020/4/27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04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2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2" y="1714498"/>
            <a:ext cx="3506788" cy="2880360"/>
          </a:xfrm>
        </p:spPr>
        <p:txBody>
          <a:bodyPr anchor="b">
            <a:normAutofit/>
          </a:bodyPr>
          <a:lstStyle>
            <a:lvl1pPr latinLnBrk="0">
              <a:defRPr lang="zh-TW" sz="30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8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2020/4/27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72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800"/>
              </a:spcBef>
              <a:buNone/>
              <a:defRPr lang="zh-TW" sz="16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anchor="b">
            <a:normAutofit/>
          </a:bodyPr>
          <a:lstStyle>
            <a:lvl1pPr latinLnBrk="0">
              <a:defRPr lang="zh-TW" sz="30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6892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53484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2020/4/27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45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2020/4/27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73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052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258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92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682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058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296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369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5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50509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69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316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90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0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5007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401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2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0007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520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972443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398594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80124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984979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5933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62435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960000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69174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FEBB-6024-4083-B50D-7E68987C0DD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29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37279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2C0B-84CA-463E-B399-18BEAD9716D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9532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D77C-A2C1-4671-B4B3-E87C195965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171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779-4DCB-4349-AFA5-4708030DC65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9331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BF9D-86B8-4C6D-981E-E614A498DF2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2557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C976-E557-4469-959D-FE0EB409F55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76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D7C2-CD91-4180-9EF5-0A4FA616D0C7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011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1A3D-F15F-4B09-AEDC-96997A80FF3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7749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FAA8-3EC6-4952-A24D-C55384642A2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721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FDC4-2C8B-4CA3-9384-02A0158B266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43630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E36A-2DEF-499E-99E2-B51CB94D8A5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040171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92197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A6C1-62D5-4C82-8BBF-236A1F47D5D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886976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A9A-93C7-43AB-B0A4-71E7C4E249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918538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73F3-050D-4F41-8C7E-4CB8AB2531B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47031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63C-7541-4AF7-A89D-4A90621EBC6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46324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AAB-EE1A-45DB-855B-D8E7E6884ED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8629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2CB9-65A6-4E54-BE44-AFD93A26BBF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971593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FEBB-6024-4083-B50D-7E68987C0DD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732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2C0B-84CA-463E-B399-18BEAD9716D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088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D77C-A2C1-4671-B4B3-E87C195965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612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779-4DCB-4349-AFA5-4708030DC65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5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3999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BF9D-86B8-4C6D-981E-E614A498DF2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640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C976-E557-4469-959D-FE0EB409F55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869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D7C2-CD91-4180-9EF5-0A4FA616D0C7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998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1A3D-F15F-4B09-AEDC-96997A80FF3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7529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FAA8-3EC6-4952-A24D-C55384642A2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9282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FDC4-2C8B-4CA3-9384-02A0158B266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341307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E36A-2DEF-499E-99E2-B51CB94D8A5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3054145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A6C1-62D5-4C82-8BBF-236A1F47D5D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8980688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A9A-93C7-43AB-B0A4-71E7C4E249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9196564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73F3-050D-4F41-8C7E-4CB8AB2531B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32641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5936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63C-7541-4AF7-A89D-4A90621EBC6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087205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AAB-EE1A-45DB-855B-D8E7E6884ED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4643868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2CB9-65A6-4E54-BE44-AFD93A26BBF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502167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089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254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65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68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069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31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310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6428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83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3827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02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341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48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097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611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110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8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6310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69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488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86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283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7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209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172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196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788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053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53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94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050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058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270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963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314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275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4457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44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00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09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ED2980-4137-4042-9820-4148A040F765}" type="datetimeFigureOut">
              <a:rPr lang="zh-TW" altLang="en-US" smtClean="0"/>
              <a:t>2020/4/27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88B86-A2A7-47FC-8855-9EA9C2C337B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075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792">
          <p15:clr>
            <a:srgbClr val="F26B43"/>
          </p15:clr>
        </p15:guide>
        <p15:guide id="4294967295" pos="7200">
          <p15:clr>
            <a:srgbClr val="F26B43"/>
          </p15:clr>
        </p15:guide>
        <p15:guide id="4294967295" orient="horz" pos="400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720">
          <p15:clr>
            <a:srgbClr val="F26B43"/>
          </p15:clr>
        </p15:guide>
        <p15:guide id="4294967295" orient="horz" pos="2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1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53C7-170D-4BED-9AF6-442718864E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52AB-2201-42D7-8457-DF3FF6217D5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altLang="en-US">
                <a:solidFill>
                  <a:prstClr val="white"/>
                </a:solidFill>
                <a:ea typeface="微軟正黑體" panose="020B0604030504040204" pitchFamily="34" charset="-120"/>
              </a:rPr>
              <a:pPr/>
              <a:t>2020/4/27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bg1"/>
                </a:solidFill>
              </a:defRPr>
            </a:lvl1pPr>
          </a:lstStyle>
          <a:p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altLang="zh-TW">
                <a:solidFill>
                  <a:prstClr val="white"/>
                </a:solidFill>
              </a:rPr>
              <a:pPr/>
              <a:t>‹#›</a:t>
            </a:fld>
            <a:endParaRPr altLang="en-US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737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3840">
          <p15:clr>
            <a:srgbClr val="F26B43"/>
          </p15:clr>
        </p15:guide>
        <p15:guide id="4294967295" orient="horz" pos="216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39449-BDE3-4387-8092-5426FF82EA2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6E1D2-78E7-4DA4-8116-B1D99D704F2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7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6589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3FAF29-86D3-4E2E-BCD8-4D51CB7A2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64299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4/27/2020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3FAF29-86D3-4E2E-BCD8-4D51CB7A2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9961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8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6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4/27/2020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9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98624D31-43A5-475A-80CF-332C9F6DCF35}" type="datetimeFigureOut">
              <a:rPr lang="en-US" dirty="0"/>
              <a:pPr defTabSz="45720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91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按一下以編輯母片文字樣式</a:t>
            </a:r>
          </a:p>
          <a:p>
            <a:pPr lvl="1"/>
            <a:r>
              <a:rPr lang="en-US" smtClean="0"/>
              <a:t>第二層</a:t>
            </a:r>
          </a:p>
          <a:p>
            <a:pPr lvl="2"/>
            <a:r>
              <a:rPr lang="en-US" smtClean="0"/>
              <a:t>第三層</a:t>
            </a:r>
          </a:p>
          <a:p>
            <a:pPr lvl="3"/>
            <a:r>
              <a:rPr lang="en-US" smtClean="0"/>
              <a:t>第四層</a:t>
            </a:r>
          </a:p>
          <a:p>
            <a:pPr lvl="4"/>
            <a:r>
              <a:rPr 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7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1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0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1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1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3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3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1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1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1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4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14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9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8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0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0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0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5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view Lunaisyah Sticker for iOS &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37" y="488869"/>
            <a:ext cx="5701203" cy="570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898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m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m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65" y="3419346"/>
            <a:ext cx="4584869" cy="343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magical mat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46" y="3419346"/>
            <a:ext cx="5269966" cy="343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20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72" y="3573016"/>
            <a:ext cx="4147243" cy="30689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6" y="3573016"/>
            <a:ext cx="4752975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3505396"/>
            <a:ext cx="3351203" cy="33512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05" y="3789041"/>
            <a:ext cx="47625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4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050" name="Picture 2" descr="「candy can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15" y="3088865"/>
            <a:ext cx="3030850" cy="376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chaplin cane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29" y="3893010"/>
            <a:ext cx="5268399" cy="265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66822" y="33017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zh-TW" alt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查爾斯</a:t>
            </a:r>
            <a:r>
              <a:rPr lang="en-US" altLang="zh-TW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·</a:t>
            </a:r>
            <a:r>
              <a:rPr lang="zh-TW" alt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卓別林爵士</a:t>
            </a:r>
          </a:p>
          <a:p>
            <a:pPr defTabSz="457200"/>
            <a:r>
              <a:rPr lang="en-US" altLang="zh-TW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Sir Charles Chaplin</a:t>
            </a:r>
            <a:endParaRPr lang="zh-TW" altLang="en-US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Charlie Chaplin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2972" cy="69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m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Picture 4" descr="「coupl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91" y="2934524"/>
            <a:ext cx="4838954" cy="392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classmate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30" y="3352800"/>
            <a:ext cx="47434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5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6237" t="10108" r="22957" b="40430"/>
          <a:stretch/>
        </p:blipFill>
        <p:spPr>
          <a:xfrm>
            <a:off x="2182761" y="235974"/>
            <a:ext cx="7831394" cy="47777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76052" y="5228358"/>
            <a:ext cx="8160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m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a c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p.</a:t>
            </a:r>
          </a:p>
        </p:txBody>
      </p:sp>
    </p:spTree>
    <p:extLst>
      <p:ext uri="{BB962C8B-B14F-4D97-AF65-F5344CB8AC3E}">
        <p14:creationId xmlns:p14="http://schemas.microsoft.com/office/powerpoint/2010/main" val="10562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301" t="13549" r="13763" b="35914"/>
          <a:stretch/>
        </p:blipFill>
        <p:spPr>
          <a:xfrm>
            <a:off x="2182762" y="221225"/>
            <a:ext cx="7757652" cy="47475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65671" y="5095624"/>
            <a:ext cx="83918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a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</p:txBody>
      </p:sp>
    </p:spTree>
    <p:extLst>
      <p:ext uri="{BB962C8B-B14F-4D97-AF65-F5344CB8AC3E}">
        <p14:creationId xmlns:p14="http://schemas.microsoft.com/office/powerpoint/2010/main" val="5768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495" t="11612" r="28602" b="36775"/>
          <a:stretch/>
        </p:blipFill>
        <p:spPr>
          <a:xfrm flipH="1">
            <a:off x="1533832" y="191730"/>
            <a:ext cx="7905136" cy="48647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10813" y="4303455"/>
            <a:ext cx="100731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m and K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nce with a c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869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301" t="10322" r="12796" b="37635"/>
          <a:stretch/>
        </p:blipFill>
        <p:spPr>
          <a:xfrm>
            <a:off x="1828799" y="103240"/>
            <a:ext cx="7624917" cy="47313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07574" y="4303455"/>
            <a:ext cx="101321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 win the g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m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and get a c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9" y="1606121"/>
            <a:ext cx="4361465" cy="6513121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79449" y="801449"/>
            <a:ext cx="539028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0" cap="none" dirty="0">
                <a:solidFill>
                  <a:prstClr val="black"/>
                </a:solidFill>
              </a:rPr>
              <a:t>eleven</a:t>
            </a:r>
            <a:endParaRPr lang="zh-TW" altLang="en-US" sz="20000" cap="none" dirty="0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62" y="2842883"/>
            <a:ext cx="5419742" cy="3447558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6273362" y="814622"/>
            <a:ext cx="610256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0" cap="none" dirty="0">
                <a:solidFill>
                  <a:prstClr val="black"/>
                </a:solidFill>
              </a:rPr>
              <a:t>twelve</a:t>
            </a:r>
            <a:endParaRPr lang="zh-TW" altLang="en-US" sz="20000" cap="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091" t="14483" r="9599" b="22069"/>
          <a:stretch/>
        </p:blipFill>
        <p:spPr>
          <a:xfrm>
            <a:off x="0" y="-1"/>
            <a:ext cx="12192000" cy="68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34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0" y="564966"/>
            <a:ext cx="65312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cap="none" dirty="0">
                <a:solidFill>
                  <a:prstClr val="black"/>
                </a:solidFill>
              </a:rPr>
              <a:t>thirteen</a:t>
            </a:r>
            <a:endParaRPr lang="zh-TW" altLang="en-US" sz="15000" cap="none" dirty="0">
              <a:solidFill>
                <a:prstClr val="black"/>
              </a:solidFill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531254" y="564966"/>
            <a:ext cx="639461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cap="none" dirty="0">
                <a:solidFill>
                  <a:prstClr val="black"/>
                </a:solidFill>
              </a:rPr>
              <a:t>fourteen</a:t>
            </a:r>
            <a:endParaRPr lang="zh-TW" altLang="en-US" sz="15000" cap="none" dirty="0">
              <a:solidFill>
                <a:prstClr val="black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9" y="2174310"/>
            <a:ext cx="4229100" cy="42291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42" y="2610998"/>
            <a:ext cx="5957948" cy="33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8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72966" y="549200"/>
            <a:ext cx="65312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cap="none" dirty="0">
                <a:solidFill>
                  <a:prstClr val="black"/>
                </a:solidFill>
              </a:rPr>
              <a:t>fifteen</a:t>
            </a:r>
            <a:endParaRPr lang="zh-TW" altLang="en-US" sz="15000" cap="none" dirty="0">
              <a:solidFill>
                <a:prstClr val="black"/>
              </a:solidFill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7004220" y="549200"/>
            <a:ext cx="65312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cap="none" dirty="0">
                <a:solidFill>
                  <a:prstClr val="black"/>
                </a:solidFill>
              </a:rPr>
              <a:t>sixteen</a:t>
            </a:r>
            <a:endParaRPr lang="zh-TW" altLang="en-US" sz="15000" cap="none" dirty="0">
              <a:solidFill>
                <a:prstClr val="black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7" y="2397024"/>
            <a:ext cx="4198883" cy="40609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57" y="2270234"/>
            <a:ext cx="3855117" cy="41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10359" y="212239"/>
            <a:ext cx="65312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cap="none" dirty="0">
                <a:solidFill>
                  <a:prstClr val="black"/>
                </a:solidFill>
              </a:rPr>
              <a:t>seventeen</a:t>
            </a:r>
            <a:endParaRPr lang="zh-TW" altLang="en-US" sz="15000" cap="none" dirty="0">
              <a:solidFill>
                <a:prstClr val="black"/>
              </a:solidFill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09627" y="212239"/>
            <a:ext cx="65312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cap="none" dirty="0">
                <a:solidFill>
                  <a:prstClr val="black"/>
                </a:solidFill>
              </a:rPr>
              <a:t>eighteen</a:t>
            </a:r>
            <a:endParaRPr lang="zh-TW" altLang="en-US" sz="15000" cap="none" dirty="0">
              <a:solidFill>
                <a:prstClr val="black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55" y="2357437"/>
            <a:ext cx="3725424" cy="37254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22" y="2063163"/>
            <a:ext cx="5464005" cy="401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35407" y="275301"/>
            <a:ext cx="65312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cap="none" dirty="0">
                <a:solidFill>
                  <a:prstClr val="black"/>
                </a:solidFill>
              </a:rPr>
              <a:t>nineteen</a:t>
            </a:r>
            <a:endParaRPr lang="zh-TW" altLang="en-US" sz="15000" cap="none" dirty="0">
              <a:solidFill>
                <a:prstClr val="black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" y="1643801"/>
            <a:ext cx="4808483" cy="5214199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6510235" y="275301"/>
            <a:ext cx="653125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cap="none" dirty="0">
                <a:solidFill>
                  <a:prstClr val="black"/>
                </a:solidFill>
              </a:rPr>
              <a:t>twenty</a:t>
            </a:r>
            <a:endParaRPr lang="zh-TW" altLang="en-US" sz="15000" cap="none" dirty="0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35" y="2321350"/>
            <a:ext cx="4536650" cy="453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sp>
        <p:nvSpPr>
          <p:cNvPr id="4" name="文字方塊 3"/>
          <p:cNvSpPr txBox="1"/>
          <p:nvPr/>
        </p:nvSpPr>
        <p:spPr>
          <a:xfrm>
            <a:off x="4840014" y="2892460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twenty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6" y="2191980"/>
            <a:ext cx="4358948" cy="435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2800350"/>
            <a:ext cx="6172200" cy="30861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12687" y="2422551"/>
            <a:ext cx="5155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altLang="zh-TW" sz="15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ir</a:t>
            </a:r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5" y="2194033"/>
            <a:ext cx="4171293" cy="417129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995989" y="2959750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thirty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7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3" y="1813608"/>
            <a:ext cx="5514318" cy="519921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737131" y="2696225"/>
            <a:ext cx="5155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</a:t>
            </a:r>
            <a:r>
              <a:rPr lang="en-US" altLang="zh-TW" sz="15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or</a:t>
            </a:r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4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698"/>
            <a:ext cx="6097769" cy="385315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097769" y="2910401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forty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27" y="2412698"/>
            <a:ext cx="4924425" cy="327118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12687" y="2554336"/>
            <a:ext cx="5155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</a:t>
            </a:r>
            <a:r>
              <a:rPr lang="en-US" altLang="zh-TW" sz="15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if</a:t>
            </a:r>
            <a:r>
              <a:rPr lang="en-US" altLang="zh-TW" sz="15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ty</a:t>
            </a:r>
            <a:endParaRPr lang="zh-TW" altLang="en-US" sz="15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230" t="18391" r="8908" b="18850"/>
          <a:stretch/>
        </p:blipFill>
        <p:spPr>
          <a:xfrm>
            <a:off x="0" y="0"/>
            <a:ext cx="12165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2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" y="0"/>
            <a:ext cx="6387301" cy="2412698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0" y="2250199"/>
            <a:ext cx="6661327" cy="405600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612687" y="2910401"/>
            <a:ext cx="71960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fifty</a:t>
            </a:r>
            <a:r>
              <a:rPr lang="en-US" altLang="zh-TW" sz="10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-</a:t>
            </a:r>
            <a:r>
              <a:rPr lang="en-US" altLang="zh-TW" sz="10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five</a:t>
            </a:r>
            <a:endParaRPr lang="zh-TW" altLang="en-US" sz="10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6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「10:45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7" b="25104"/>
          <a:stretch/>
        </p:blipFill>
        <p:spPr bwMode="auto">
          <a:xfrm>
            <a:off x="5761295" y="117648"/>
            <a:ext cx="4391698" cy="234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「3:03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88" y="3454359"/>
            <a:ext cx="4671312" cy="244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725214" y="4671011"/>
            <a:ext cx="6167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twelve </a:t>
            </a:r>
          </a:p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o’clock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351283" y="2407143"/>
            <a:ext cx="8261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ten forty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five. 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Clock 12:00 | ClipArt ET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6" y="571763"/>
            <a:ext cx="3998139" cy="3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351283" y="5716998"/>
            <a:ext cx="8261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three 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oh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three. 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3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264" t="9194" r="8546" b="18391"/>
          <a:stretch/>
        </p:blipFill>
        <p:spPr>
          <a:xfrm>
            <a:off x="457199" y="0"/>
            <a:ext cx="11493063" cy="68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5058" t="7816" r="8218" b="18621"/>
          <a:stretch/>
        </p:blipFill>
        <p:spPr>
          <a:xfrm>
            <a:off x="630621" y="86710"/>
            <a:ext cx="11067394" cy="6858000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788275" y="674106"/>
            <a:ext cx="3783724" cy="744792"/>
          </a:xfrm>
          <a:prstGeom prst="wedgeEllipseCallout">
            <a:avLst>
              <a:gd name="adj1" fmla="val 3603"/>
              <a:gd name="adj2" fmla="val 39993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46841" y="4163436"/>
            <a:ext cx="9997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Do you have the time?</a:t>
            </a:r>
            <a:endParaRPr lang="zh-TW" altLang="en-US" sz="7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7127" t="8505" r="7011" b="19770"/>
          <a:stretch/>
        </p:blipFill>
        <p:spPr>
          <a:xfrm>
            <a:off x="583324" y="0"/>
            <a:ext cx="11083159" cy="69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7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6954" t="8736" r="6666" b="18161"/>
          <a:stretch/>
        </p:blipFill>
        <p:spPr>
          <a:xfrm>
            <a:off x="520262" y="0"/>
            <a:ext cx="1124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5919" t="14252" r="8909" b="17472"/>
          <a:stretch/>
        </p:blipFill>
        <p:spPr>
          <a:xfrm>
            <a:off x="551793" y="0"/>
            <a:ext cx="11067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4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4885" t="3679" r="9425" b="19080"/>
          <a:stretch/>
        </p:blipFill>
        <p:spPr>
          <a:xfrm>
            <a:off x="835572" y="-1"/>
            <a:ext cx="10436773" cy="68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4023" t="8735" r="4598" b="20920"/>
          <a:stretch/>
        </p:blipFill>
        <p:spPr>
          <a:xfrm>
            <a:off x="1245475" y="0"/>
            <a:ext cx="9348953" cy="67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5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tching A Horror Movie | Mr. Bean Official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8" y="1859181"/>
            <a:ext cx="8678502" cy="499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82869" y="268014"/>
            <a:ext cx="10767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horror movie</a:t>
            </a:r>
            <a:r>
              <a:rPr lang="zh-TW" altLang="en-US" sz="8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恐怖片</a:t>
            </a:r>
          </a:p>
        </p:txBody>
      </p:sp>
    </p:spTree>
    <p:extLst>
      <p:ext uri="{BB962C8B-B14F-4D97-AF65-F5344CB8AC3E}">
        <p14:creationId xmlns:p14="http://schemas.microsoft.com/office/powerpoint/2010/main" val="8768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644" t="16092" r="8391" b="19080"/>
          <a:stretch/>
        </p:blipFill>
        <p:spPr>
          <a:xfrm>
            <a:off x="0" y="0"/>
            <a:ext cx="12192000" cy="683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78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ungry 定義: 同義字、 反義詞和發音">
            <a:extLst>
              <a:ext uri="{FF2B5EF4-FFF2-40B4-BE49-F238E27FC236}">
                <a16:creationId xmlns="" xmlns:a16="http://schemas.microsoft.com/office/drawing/2014/main" id="{5B0D2DD6-57C4-4F6C-B960-3BAF39F9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" y="110613"/>
            <a:ext cx="6086706" cy="67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19B9F4E-36A0-449B-B650-8F9BF1C8E798}"/>
              </a:ext>
            </a:extLst>
          </p:cNvPr>
          <p:cNvSpPr txBox="1"/>
          <p:nvPr/>
        </p:nvSpPr>
        <p:spPr>
          <a:xfrm>
            <a:off x="4651899" y="4964149"/>
            <a:ext cx="624987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hungry.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3">
            <a:extLst>
              <a:ext uri="{FF2B5EF4-FFF2-40B4-BE49-F238E27FC236}">
                <a16:creationId xmlns="" xmlns:a16="http://schemas.microsoft.com/office/drawing/2014/main" id="{1B297A04-7E82-4B39-BB4B-1B733CEA0EB6}"/>
              </a:ext>
            </a:extLst>
          </p:cNvPr>
          <p:cNvSpPr/>
          <p:nvPr/>
        </p:nvSpPr>
        <p:spPr>
          <a:xfrm>
            <a:off x="7537142" y="272521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6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4" name="Picture 4" descr="Hungry 的圖片、庫存照片和向量圖| Shutterstock">
            <a:extLst>
              <a:ext uri="{FF2B5EF4-FFF2-40B4-BE49-F238E27FC236}">
                <a16:creationId xmlns="" xmlns:a16="http://schemas.microsoft.com/office/drawing/2014/main" id="{13B7430B-FD29-44C8-8060-0220C695F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6637399" y="2190750"/>
            <a:ext cx="37052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31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6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Santas, some secret, pay off student meal balances | Voxitatis Blog">
            <a:extLst>
              <a:ext uri="{FF2B5EF4-FFF2-40B4-BE49-F238E27FC236}">
                <a16:creationId xmlns="" xmlns:a16="http://schemas.microsoft.com/office/drawing/2014/main" id="{7851D455-C54D-4AC2-95D1-3A453A78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0" y="640389"/>
            <a:ext cx="7302404" cy="484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2467992" y="5455661"/>
            <a:ext cx="9515383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time for lunch.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8" name="Picture 4" descr="Clock 12:00 | ClipArt ETC">
            <a:extLst>
              <a:ext uri="{FF2B5EF4-FFF2-40B4-BE49-F238E27FC236}">
                <a16:creationId xmlns="" xmlns:a16="http://schemas.microsoft.com/office/drawing/2014/main" id="{4B941320-0CC3-4C4E-8692-EDF512AD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380" y="2485747"/>
            <a:ext cx="2188346" cy="21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9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1" y="3707170"/>
            <a:ext cx="3530159" cy="1638095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871171" y="102129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矩形: 圓角 8"/>
          <p:cNvSpPr/>
          <p:nvPr/>
        </p:nvSpPr>
        <p:spPr>
          <a:xfrm>
            <a:off x="6323925" y="1021300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8293107" y="102129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8A241819-C80D-4D36-8E92-619F4D2E7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0" t="18989" r="37896" b="20175"/>
          <a:stretch/>
        </p:blipFill>
        <p:spPr>
          <a:xfrm>
            <a:off x="2289729" y="3062797"/>
            <a:ext cx="3033847" cy="34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pic>
        <p:nvPicPr>
          <p:cNvPr id="10" name="Picture 2" descr="Awesome Chris Geere GIF by You're The Worst - Find &amp; Share on GIPHY">
            <a:extLst>
              <a:ext uri="{FF2B5EF4-FFF2-40B4-BE49-F238E27FC236}">
                <a16:creationId xmlns="" xmlns:a16="http://schemas.microsoft.com/office/drawing/2014/main" id="{62398E98-E73D-4AA8-9444-BC8F066BA4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" y="3506568"/>
            <a:ext cx="6292957" cy="3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0 GIFs - Get the best GIF on GIPHY">
            <a:extLst>
              <a:ext uri="{FF2B5EF4-FFF2-40B4-BE49-F238E27FC236}">
                <a16:creationId xmlns="" xmlns:a16="http://schemas.microsoft.com/office/drawing/2014/main" id="{B25B87FC-9835-4DE0-990E-F2C8F4FC65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80" y="3506568"/>
            <a:ext cx="5565629" cy="3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0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79" y="404665"/>
            <a:ext cx="2567617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ck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12290" name="Picture 2" descr="Headbanging peck bbc earth GIF - Find on GIFER">
            <a:extLst>
              <a:ext uri="{FF2B5EF4-FFF2-40B4-BE49-F238E27FC236}">
                <a16:creationId xmlns="" xmlns:a16="http://schemas.microsoft.com/office/drawing/2014/main" id="{B0844627-5B72-461C-9423-2C4BAA501E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0" y="3377323"/>
            <a:ext cx="5950344" cy="335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ird Pecking GIF - Find &amp; Share on GIPHY">
            <a:extLst>
              <a:ext uri="{FF2B5EF4-FFF2-40B4-BE49-F238E27FC236}">
                <a16:creationId xmlns="" xmlns:a16="http://schemas.microsoft.com/office/drawing/2014/main" id="{575DDBAD-CC8D-4073-AF5B-7B8CE88D73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14" y="3375004"/>
            <a:ext cx="4460567" cy="33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2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13314" name="Picture 2" descr="LINE 个人原创贴图- Little Red RidingHood Animation Stickers ...">
            <a:extLst>
              <a:ext uri="{FF2B5EF4-FFF2-40B4-BE49-F238E27FC236}">
                <a16:creationId xmlns="" xmlns:a16="http://schemas.microsoft.com/office/drawing/2014/main" id="{276DF401-38D1-4E0E-ABE5-5CA7D9B965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34" y="2876284"/>
            <a:ext cx="5184511" cy="420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3316" name="Picture 4" descr="1 Red Gifs - Gif Abyss">
            <a:extLst>
              <a:ext uri="{FF2B5EF4-FFF2-40B4-BE49-F238E27FC236}">
                <a16:creationId xmlns="" xmlns:a16="http://schemas.microsoft.com/office/drawing/2014/main" id="{5F25B58B-1F14-48D7-B5B2-05AA4F8996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76" y="3417775"/>
            <a:ext cx="4586967" cy="34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4338" name="Picture 2" descr="you bet gifs | WiffleGif">
            <a:extLst>
              <a:ext uri="{FF2B5EF4-FFF2-40B4-BE49-F238E27FC236}">
                <a16:creationId xmlns="" xmlns:a16="http://schemas.microsoft.com/office/drawing/2014/main" id="{5D81171A-FBEA-430A-BF3A-F40E5732A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762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5901074-E4E7-4F33-A079-D83371BAF5D9}"/>
              </a:ext>
            </a:extLst>
          </p:cNvPr>
          <p:cNvSpPr txBox="1"/>
          <p:nvPr/>
        </p:nvSpPr>
        <p:spPr>
          <a:xfrm>
            <a:off x="8418991" y="4769707"/>
            <a:ext cx="3773009" cy="1323439"/>
          </a:xfrm>
          <a:prstGeom prst="rect">
            <a:avLst/>
          </a:prstGeom>
          <a:solidFill>
            <a:srgbClr val="FFFF00">
              <a:alpha val="5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Of course!</a:t>
            </a:r>
          </a:p>
          <a:p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That’s right!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0" name="Picture 4" descr="动态图GIF: game, money, poker, cards, gambling, mollys game">
            <a:extLst>
              <a:ext uri="{FF2B5EF4-FFF2-40B4-BE49-F238E27FC236}">
                <a16:creationId xmlns="" xmlns:a16="http://schemas.microsoft.com/office/drawing/2014/main" id="{FDEBA724-1705-46D5-9283-C0A4A603FF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10" y="3419529"/>
            <a:ext cx="583403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67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8577540" y="506573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4111D80E-4742-4185-AD97-71184A058A3E}"/>
              </a:ext>
            </a:extLst>
          </p:cNvPr>
          <p:cNvGrpSpPr/>
          <p:nvPr/>
        </p:nvGrpSpPr>
        <p:grpSpPr>
          <a:xfrm>
            <a:off x="4530778" y="1008437"/>
            <a:ext cx="3676513" cy="1731169"/>
            <a:chOff x="8481033" y="910782"/>
            <a:chExt cx="3676513" cy="1731169"/>
          </a:xfrm>
        </p:grpSpPr>
        <p:sp>
          <p:nvSpPr>
            <p:cNvPr id="9" name="矩形: 圓角 8"/>
            <p:cNvSpPr/>
            <p:nvPr/>
          </p:nvSpPr>
          <p:spPr>
            <a:xfrm>
              <a:off x="10553935" y="910782"/>
              <a:ext cx="1603611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8481033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5362" name="Picture 2" descr="21 High School Musical Facts - High School Musical 4">
            <a:extLst>
              <a:ext uri="{FF2B5EF4-FFF2-40B4-BE49-F238E27FC236}">
                <a16:creationId xmlns="" xmlns:a16="http://schemas.microsoft.com/office/drawing/2014/main" id="{47611348-2FA8-4CEC-98C9-409E81D5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6" y="3554685"/>
            <a:ext cx="6171624" cy="30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igh school musical 2 GIFs - Get the best GIF on GIPHY">
            <a:extLst>
              <a:ext uri="{FF2B5EF4-FFF2-40B4-BE49-F238E27FC236}">
                <a16:creationId xmlns="" xmlns:a16="http://schemas.microsoft.com/office/drawing/2014/main" id="{95F15CC4-C4C1-4BD2-BF28-D11DF20E55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01" y="3554685"/>
            <a:ext cx="5485888" cy="30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1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8577540" y="506573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4111D80E-4742-4185-AD97-71184A058A3E}"/>
              </a:ext>
            </a:extLst>
          </p:cNvPr>
          <p:cNvGrpSpPr/>
          <p:nvPr/>
        </p:nvGrpSpPr>
        <p:grpSpPr>
          <a:xfrm>
            <a:off x="4530778" y="1008437"/>
            <a:ext cx="3676513" cy="1731169"/>
            <a:chOff x="8481033" y="910782"/>
            <a:chExt cx="3676513" cy="1731169"/>
          </a:xfrm>
        </p:grpSpPr>
        <p:sp>
          <p:nvSpPr>
            <p:cNvPr id="9" name="矩形: 圓角 8"/>
            <p:cNvSpPr/>
            <p:nvPr/>
          </p:nvSpPr>
          <p:spPr>
            <a:xfrm>
              <a:off x="10553935" y="910782"/>
              <a:ext cx="1603611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8481033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8434" name="Picture 2" descr="Hiding Peek GIF by South Park - Find &amp; Share on GIPHY">
            <a:extLst>
              <a:ext uri="{FF2B5EF4-FFF2-40B4-BE49-F238E27FC236}">
                <a16:creationId xmlns="" xmlns:a16="http://schemas.microsoft.com/office/drawing/2014/main" id="{C5EB86D7-3C29-4415-9070-59500AEF62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44" y="3255966"/>
            <a:ext cx="5122890" cy="360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eek GIFs - Get the best GIF on GIPHY">
            <a:extLst>
              <a:ext uri="{FF2B5EF4-FFF2-40B4-BE49-F238E27FC236}">
                <a16:creationId xmlns="" xmlns:a16="http://schemas.microsoft.com/office/drawing/2014/main" id="{B06EA2D3-BA14-40F9-88F5-1AA9A2BDC7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34" y="3255967"/>
            <a:ext cx="6336775" cy="360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8577540" y="506573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r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4111D80E-4742-4185-AD97-71184A058A3E}"/>
              </a:ext>
            </a:extLst>
          </p:cNvPr>
          <p:cNvGrpSpPr/>
          <p:nvPr/>
        </p:nvGrpSpPr>
        <p:grpSpPr>
          <a:xfrm>
            <a:off x="4530778" y="1008437"/>
            <a:ext cx="3676513" cy="1731169"/>
            <a:chOff x="8481033" y="910782"/>
            <a:chExt cx="3676513" cy="1731169"/>
          </a:xfrm>
        </p:grpSpPr>
        <p:sp>
          <p:nvSpPr>
            <p:cNvPr id="9" name="矩形: 圓角 8"/>
            <p:cNvSpPr/>
            <p:nvPr/>
          </p:nvSpPr>
          <p:spPr>
            <a:xfrm>
              <a:off x="10553935" y="910782"/>
              <a:ext cx="1603611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8481033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7410" name="Picture 2" descr="갈대 흔들리는 바람 GIF - Reed Waving Wind - Discover &amp; Share GIFs">
            <a:extLst>
              <a:ext uri="{FF2B5EF4-FFF2-40B4-BE49-F238E27FC236}">
                <a16:creationId xmlns="" xmlns:a16="http://schemas.microsoft.com/office/drawing/2014/main" id="{694D3678-B9AB-4F97-BF22-31B3727C94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4" y="3246341"/>
            <a:ext cx="5425966" cy="36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갈대 바람 흔들리는 GIF - Reed Wind Waving - Discover &amp; Share GIFs">
            <a:extLst>
              <a:ext uri="{FF2B5EF4-FFF2-40B4-BE49-F238E27FC236}">
                <a16:creationId xmlns="" xmlns:a16="http://schemas.microsoft.com/office/drawing/2014/main" id="{F88E124C-D4F2-4C3A-9E9C-E85327EB5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84984"/>
            <a:ext cx="474345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954" t="14483" r="7011" b="18851"/>
          <a:stretch/>
        </p:blipFill>
        <p:spPr>
          <a:xfrm>
            <a:off x="0" y="0"/>
            <a:ext cx="12192000" cy="69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717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4111D80E-4742-4185-AD97-71184A058A3E}"/>
              </a:ext>
            </a:extLst>
          </p:cNvPr>
          <p:cNvGrpSpPr/>
          <p:nvPr/>
        </p:nvGrpSpPr>
        <p:grpSpPr>
          <a:xfrm>
            <a:off x="4530778" y="1008437"/>
            <a:ext cx="3676513" cy="1731169"/>
            <a:chOff x="8481033" y="910782"/>
            <a:chExt cx="3676513" cy="1731169"/>
          </a:xfrm>
        </p:grpSpPr>
        <p:sp>
          <p:nvSpPr>
            <p:cNvPr id="9" name="矩形: 圓角 8"/>
            <p:cNvSpPr/>
            <p:nvPr/>
          </p:nvSpPr>
          <p:spPr>
            <a:xfrm>
              <a:off x="10553935" y="910782"/>
              <a:ext cx="1603611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8481033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6388" name="Picture 4" descr="Index of /wp-content/uploads/2017/09">
            <a:extLst>
              <a:ext uri="{FF2B5EF4-FFF2-40B4-BE49-F238E27FC236}">
                <a16:creationId xmlns="" xmlns:a16="http://schemas.microsoft.com/office/drawing/2014/main" id="{72D07BF4-CB85-42F9-A79A-4E90A842FA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84" y="3190413"/>
            <a:ext cx="4890116" cy="36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Beetroot GIFs - Get the best GIF on GIPHY">
            <a:extLst>
              <a:ext uri="{FF2B5EF4-FFF2-40B4-BE49-F238E27FC236}">
                <a16:creationId xmlns="" xmlns:a16="http://schemas.microsoft.com/office/drawing/2014/main" id="{E7CC1428-1C90-4DA5-B525-8EAABF1C7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79684"/>
            <a:ext cx="3678315" cy="367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流程圖: 程序 7"/>
          <p:cNvSpPr/>
          <p:nvPr/>
        </p:nvSpPr>
        <p:spPr>
          <a:xfrm>
            <a:off x="8577540" y="506573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2698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36847" y="5228358"/>
            <a:ext cx="99999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party is at t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n.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CB2F639C-F80D-4C66-AD0E-A15CDB027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70" t="17735" r="25947" b="32686"/>
          <a:stretch/>
        </p:blipFill>
        <p:spPr>
          <a:xfrm>
            <a:off x="986252" y="585336"/>
            <a:ext cx="10219495" cy="46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3165" y="5264300"/>
            <a:ext cx="12252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Sam bakes a ch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se cake.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F92E94C-66AE-4A4F-AEEF-6ABC0D37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8" t="19288" r="13933" b="30744"/>
          <a:stretch/>
        </p:blipFill>
        <p:spPr>
          <a:xfrm>
            <a:off x="559294" y="257452"/>
            <a:ext cx="10617692" cy="48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4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14C652F-063A-435D-80D4-1CB0C6352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8" t="13463" r="12621" b="28285"/>
          <a:stretch/>
        </p:blipFill>
        <p:spPr>
          <a:xfrm>
            <a:off x="756772" y="328474"/>
            <a:ext cx="10678455" cy="482945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AF67E5C5-0533-4247-8B0E-5C6CAF40C8E5}"/>
              </a:ext>
            </a:extLst>
          </p:cNvPr>
          <p:cNvSpPr/>
          <p:nvPr/>
        </p:nvSpPr>
        <p:spPr>
          <a:xfrm>
            <a:off x="756772" y="5329197"/>
            <a:ext cx="12252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Kate g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ts a r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 dr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ss.</a:t>
            </a:r>
          </a:p>
        </p:txBody>
      </p:sp>
    </p:spTree>
    <p:extLst>
      <p:ext uri="{BB962C8B-B14F-4D97-AF65-F5344CB8AC3E}">
        <p14:creationId xmlns:p14="http://schemas.microsoft.com/office/powerpoint/2010/main" val="12705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9708" y="4303455"/>
            <a:ext cx="101321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 f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l happy to s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qu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B89D74D-C9ED-4BCC-B922-202848159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4" t="9709" r="14005" b="31909"/>
          <a:stretch/>
        </p:blipFill>
        <p:spPr>
          <a:xfrm>
            <a:off x="1109708" y="132830"/>
            <a:ext cx="9474718" cy="42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38503" y="0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eat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Patrick Eating GIF by SpongeBob SquarePants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12" y="1834108"/>
            <a:ext cx="8876129" cy="50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 rot="20781371">
            <a:off x="8789275" y="488730"/>
            <a:ext cx="2758965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prstClr val="white"/>
                </a:solidFill>
              </a:rPr>
              <a:t>直接</a:t>
            </a:r>
            <a:r>
              <a:rPr lang="en-US" altLang="zh-TW" sz="6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50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579513" y="0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 rot="20781371">
            <a:off x="8789275" y="488730"/>
            <a:ext cx="2758965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prstClr val="white"/>
                </a:solidFill>
              </a:rPr>
              <a:t>直接</a:t>
            </a:r>
            <a:r>
              <a:rPr lang="en-US" altLang="zh-TW" sz="6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100" name="Picture 4" descr="LINE 個人原創貼圖- Still White Bear -Cooking- Example with GIF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65" y="806614"/>
            <a:ext cx="7774480" cy="63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5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mp Cartoon GIF - Jump Cartoon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34" y="1894434"/>
            <a:ext cx="9189052" cy="496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36026" y="0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jump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8"/>
          <p:cNvSpPr/>
          <p:nvPr/>
        </p:nvSpPr>
        <p:spPr>
          <a:xfrm rot="20781371">
            <a:off x="8789275" y="488730"/>
            <a:ext cx="2758965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prstClr val="white"/>
                </a:solidFill>
              </a:rPr>
              <a:t>直接</a:t>
            </a:r>
            <a:r>
              <a:rPr lang="en-US" altLang="zh-TW" sz="6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560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toro sleeping GIF download fre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24" y="370116"/>
            <a:ext cx="6487884" cy="64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20717" y="-38423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sleep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 rot="20781371">
            <a:off x="8789275" y="488730"/>
            <a:ext cx="2758965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prstClr val="white"/>
                </a:solidFill>
              </a:rPr>
              <a:t>直接</a:t>
            </a:r>
            <a:r>
              <a:rPr lang="en-US" altLang="zh-TW" sz="6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686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寫 寫字 作業 功課 GIF - Write Writing Homework - Descubre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9" y="2029755"/>
            <a:ext cx="8649155" cy="482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736428" y="-41644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writ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 rot="20781371">
            <a:off x="8332500" y="543374"/>
            <a:ext cx="3222278" cy="1797269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prstClr val="white"/>
                </a:solidFill>
              </a:rPr>
              <a:t>字</a:t>
            </a:r>
            <a:r>
              <a:rPr lang="zh-TW" altLang="en-US" sz="4800" dirty="0" smtClean="0">
                <a:solidFill>
                  <a:prstClr val="white"/>
                </a:solidFill>
              </a:rPr>
              <a:t>尾有</a:t>
            </a:r>
            <a:r>
              <a:rPr lang="en-US" altLang="zh-TW" sz="4800" dirty="0" smtClean="0">
                <a:solidFill>
                  <a:prstClr val="white"/>
                </a:solidFill>
              </a:rPr>
              <a:t>e</a:t>
            </a:r>
          </a:p>
          <a:p>
            <a:pPr algn="ctr"/>
            <a:r>
              <a:rPr lang="zh-TW" altLang="en-US" sz="4800" dirty="0" smtClean="0">
                <a:solidFill>
                  <a:prstClr val="white"/>
                </a:solidFill>
              </a:rPr>
              <a:t>去</a:t>
            </a:r>
            <a:r>
              <a:rPr lang="en-US" altLang="zh-TW" sz="4800" dirty="0">
                <a:solidFill>
                  <a:prstClr val="white"/>
                </a:solidFill>
              </a:rPr>
              <a:t>e </a:t>
            </a:r>
            <a:r>
              <a:rPr lang="en-US" altLang="zh-TW" sz="6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42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1791634" y="4005064"/>
            <a:ext cx="3816424" cy="252028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12" y="4293097"/>
            <a:ext cx="3530159" cy="1638095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871171" y="102129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168009" y="1021299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8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88731" y="0"/>
            <a:ext cx="10941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run</a:t>
            </a:r>
            <a:r>
              <a:rPr lang="en-US" altLang="zh-TW" sz="96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Sonic Running GIF by GreninjaOfStrength on Deviant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51" y="1890692"/>
            <a:ext cx="8830770" cy="49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 rot="20781371">
            <a:off x="6842511" y="1383385"/>
            <a:ext cx="5436466" cy="3021844"/>
          </a:xfrm>
          <a:prstGeom prst="roundRect">
            <a:avLst/>
          </a:prstGeom>
          <a:solidFill>
            <a:srgbClr val="F82C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prstClr val="white"/>
                </a:solidFill>
              </a:rPr>
              <a:t>單字結尾是</a:t>
            </a:r>
            <a:endParaRPr lang="en-US" altLang="zh-TW" sz="4800" dirty="0">
              <a:solidFill>
                <a:prstClr val="white"/>
              </a:solidFill>
            </a:endParaRPr>
          </a:p>
          <a:p>
            <a:pPr algn="ctr"/>
            <a:r>
              <a:rPr lang="zh-TW" altLang="en-US" sz="4800" dirty="0">
                <a:solidFill>
                  <a:prstClr val="white"/>
                </a:solidFill>
              </a:rPr>
              <a:t>子音</a:t>
            </a:r>
            <a:r>
              <a:rPr lang="en-US" altLang="zh-TW" sz="4800" dirty="0">
                <a:solidFill>
                  <a:prstClr val="white"/>
                </a:solidFill>
              </a:rPr>
              <a:t>+</a:t>
            </a:r>
            <a:r>
              <a:rPr lang="zh-TW" altLang="en-US" sz="4800" dirty="0">
                <a:solidFill>
                  <a:prstClr val="white"/>
                </a:solidFill>
              </a:rPr>
              <a:t>母音</a:t>
            </a:r>
            <a:r>
              <a:rPr lang="en-US" altLang="zh-TW" sz="4800" dirty="0">
                <a:solidFill>
                  <a:prstClr val="white"/>
                </a:solidFill>
              </a:rPr>
              <a:t>+</a:t>
            </a:r>
            <a:r>
              <a:rPr lang="zh-TW" altLang="en-US" sz="4800" dirty="0">
                <a:solidFill>
                  <a:prstClr val="white"/>
                </a:solidFill>
              </a:rPr>
              <a:t>子音，</a:t>
            </a:r>
          </a:p>
          <a:p>
            <a:pPr algn="ctr"/>
            <a:r>
              <a:rPr lang="zh-TW" altLang="en-US" sz="4800" dirty="0">
                <a:solidFill>
                  <a:prstClr val="white"/>
                </a:solidFill>
              </a:rPr>
              <a:t>  重覆字尾</a:t>
            </a:r>
            <a:r>
              <a:rPr lang="en-US" altLang="zh-TW" sz="4800" dirty="0">
                <a:solidFill>
                  <a:prstClr val="white"/>
                </a:solidFill>
              </a:rPr>
              <a:t> </a:t>
            </a:r>
            <a:r>
              <a:rPr lang="en-US" altLang="zh-TW" sz="60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+</a:t>
            </a:r>
            <a:r>
              <a:rPr lang="en-US" altLang="zh-TW" sz="6000" dirty="0" err="1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ing</a:t>
            </a:r>
            <a:endParaRPr lang="zh-TW" altLang="en-US" sz="48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42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4464" y="-11888"/>
            <a:ext cx="12034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are you doing?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938142" y="5288340"/>
            <a:ext cx="8002272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am writing.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Chinese writing , characters stroke order animation softwar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80" y="1434662"/>
            <a:ext cx="3716595" cy="371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551793" y="0"/>
            <a:ext cx="10689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is he doing?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Goku Eating shared by Dusan Ivanovic on We Heart I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69" y="1569660"/>
            <a:ext cx="7301514" cy="395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380594" y="5288340"/>
            <a:ext cx="8002272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 is eating.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3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25670" y="175629"/>
            <a:ext cx="1125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is she doing?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Sleep when breakfast - Himouto! Umaru-chan Gif (199070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45" y="1745289"/>
            <a:ext cx="5803790" cy="37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35812" y="5288340"/>
            <a:ext cx="9689692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She is sleeping.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457200" y="0"/>
            <a:ext cx="10689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is it doing?</a:t>
            </a:r>
            <a:endParaRPr lang="zh-TW" altLang="en-US" sz="96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501283" y="5288340"/>
            <a:ext cx="8335890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 is jumping.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Kangaroo Clipar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773" y="709449"/>
            <a:ext cx="5439103" cy="543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105297"/>
            <a:ext cx="11766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are they doing?</a:t>
            </a:r>
            <a:endParaRPr lang="zh-TW" altLang="en-US" sz="8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49854" y="5288340"/>
            <a:ext cx="11002297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 are running.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Batman and Robin Run Away from Everything in Roberto Salvador's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1" y="1747925"/>
            <a:ext cx="6580694" cy="35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1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2 Cooking Mistakes You Might Be Making (And How To Avoid Them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767" y="1878679"/>
            <a:ext cx="7878336" cy="326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32736" y="195062"/>
            <a:ext cx="11256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What are you doing?</a:t>
            </a:r>
            <a:endParaRPr lang="zh-TW" altLang="en-US" sz="8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30975" y="5288340"/>
            <a:ext cx="9950998" cy="1569660"/>
          </a:xfrm>
          <a:prstGeom prst="rect">
            <a:avLst/>
          </a:prstGeom>
          <a:solidFill>
            <a:srgbClr val="FFFF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We are cooking.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6" name="Picture 4" descr="PNG Pointing Finger Transparent Pointing Finger.PNG Images. | Plus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881">
            <a:off x="1474639" y="1637328"/>
            <a:ext cx="1562726" cy="9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NG Pointing Finger Transparent Pointing Finger.PNG Images. | Plu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270">
            <a:off x="49787" y="2462798"/>
            <a:ext cx="2698897" cy="163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747" t="17472" r="9425" b="2367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1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264" t="5517" r="9426" b="17701"/>
          <a:stretch/>
        </p:blipFill>
        <p:spPr>
          <a:xfrm>
            <a:off x="-1" y="0"/>
            <a:ext cx="12192001" cy="68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989" t="14943" r="7529" b="26207"/>
          <a:stretch/>
        </p:blipFill>
        <p:spPr>
          <a:xfrm>
            <a:off x="0" y="0"/>
            <a:ext cx="12221352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10676" y="4162098"/>
            <a:ext cx="5004014" cy="923330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6000" b="1" dirty="0">
                <a:solidFill>
                  <a:srgbClr val="D707BE"/>
                </a:solidFill>
                <a:latin typeface="Comic Sans MS" panose="030F0702030302020204" pitchFamily="66" charset="0"/>
              </a:rPr>
              <a:t>ride</a:t>
            </a:r>
            <a:r>
              <a:rPr lang="en-US" altLang="zh-TW" sz="6000" b="1" dirty="0">
                <a:solidFill>
                  <a:srgbClr val="D707BE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riding</a:t>
            </a:r>
            <a:endParaRPr lang="zh-TW" altLang="en-US" sz="6000" b="1" dirty="0">
              <a:solidFill>
                <a:srgbClr val="D707B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93" y="3429000"/>
            <a:ext cx="3429000" cy="3429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33" y="3429000"/>
            <a:ext cx="5246174" cy="32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989" t="4597" r="7011" b="20346"/>
          <a:stretch/>
        </p:blipFill>
        <p:spPr>
          <a:xfrm>
            <a:off x="-1" y="110358"/>
            <a:ext cx="12192001" cy="67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436" t="13793" r="8218" b="15632"/>
          <a:stretch/>
        </p:blipFill>
        <p:spPr>
          <a:xfrm>
            <a:off x="0" y="0"/>
            <a:ext cx="12312869" cy="683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437" t="5977" r="8736" b="24598"/>
          <a:stretch/>
        </p:blipFill>
        <p:spPr>
          <a:xfrm>
            <a:off x="0" y="0"/>
            <a:ext cx="12076386" cy="679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4540" t="8506" r="7011" b="21150"/>
          <a:stretch/>
        </p:blipFill>
        <p:spPr>
          <a:xfrm>
            <a:off x="2128344" y="-1"/>
            <a:ext cx="7598979" cy="68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19B9F4E-36A0-449B-B650-8F9BF1C8E798}"/>
              </a:ext>
            </a:extLst>
          </p:cNvPr>
          <p:cNvSpPr txBox="1"/>
          <p:nvPr/>
        </p:nvSpPr>
        <p:spPr>
          <a:xfrm>
            <a:off x="4651899" y="4964149"/>
            <a:ext cx="624987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tired.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3">
            <a:extLst>
              <a:ext uri="{FF2B5EF4-FFF2-40B4-BE49-F238E27FC236}">
                <a16:creationId xmlns="" xmlns:a16="http://schemas.microsoft.com/office/drawing/2014/main" id="{1B297A04-7E82-4B39-BB4B-1B733CEA0EB6}"/>
              </a:ext>
            </a:extLst>
          </p:cNvPr>
          <p:cNvSpPr/>
          <p:nvPr/>
        </p:nvSpPr>
        <p:spPr>
          <a:xfrm>
            <a:off x="7537142" y="272521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6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Tired? | Pokémon Amin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95" y="2083666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eepy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2" y="402158"/>
            <a:ext cx="5959703" cy="435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647153" y="174867"/>
            <a:ext cx="4114800" cy="1621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6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8CE8C895-358F-4410-9622-9C31FF1B3087}"/>
              </a:ext>
            </a:extLst>
          </p:cNvPr>
          <p:cNvSpPr txBox="1"/>
          <p:nvPr/>
        </p:nvSpPr>
        <p:spPr>
          <a:xfrm>
            <a:off x="5117476" y="5489641"/>
            <a:ext cx="6644477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Take a rest.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动态图GIF: pokemon, summer, pikachu, relax, chill, relaxing, relax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23" y="2147494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x GIF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4" y="617315"/>
            <a:ext cx="6385946" cy="46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8638" r="3448" b="10276"/>
          <a:stretch/>
        </p:blipFill>
        <p:spPr>
          <a:xfrm>
            <a:off x="151560" y="3248870"/>
            <a:ext cx="5876395" cy="32759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/>
          <a:stretch/>
        </p:blipFill>
        <p:spPr>
          <a:xfrm>
            <a:off x="6281008" y="3248870"/>
            <a:ext cx="5813808" cy="327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72" y="3436883"/>
            <a:ext cx="3636328" cy="342111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8" y="3365937"/>
            <a:ext cx="2738425" cy="35630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0"/>
            <a:ext cx="331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Director Portraits – Stellav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5239" r="15246" b="18333"/>
          <a:stretch/>
        </p:blipFill>
        <p:spPr bwMode="auto">
          <a:xfrm>
            <a:off x="8352970" y="923173"/>
            <a:ext cx="3839030" cy="570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m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0" name="Picture 4" descr="Is Tim Burton Losing His Touch? – Filmsa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28" y="3681358"/>
            <a:ext cx="5692540" cy="282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37319" y="2567686"/>
            <a:ext cx="2999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提姆</a:t>
            </a:r>
            <a:r>
              <a:rPr lang="en-US" altLang="zh-TW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·</a:t>
            </a:r>
            <a:r>
              <a:rPr lang="zh-TW" alt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波</a:t>
            </a:r>
            <a:r>
              <a:rPr lang="zh-TW" alt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頓</a:t>
            </a:r>
            <a:endParaRPr lang="en-US" altLang="zh-TW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en-US" altLang="zh-TW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Tim </a:t>
            </a:r>
            <a:r>
              <a:rPr lang="en-US" altLang="zh-TW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Burton</a:t>
            </a:r>
            <a:endParaRPr lang="zh-TW" altLang="en-US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8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安全別針圖片和GIF動畫~ Gifmani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2592">
            <a:off x="6814355" y="3408712"/>
            <a:ext cx="2286000" cy="315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acebook Page: How to Optimize and beat Competitors? - Paprika Medi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8073">
            <a:off x="1881794" y="3640268"/>
            <a:ext cx="39528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1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64" y="3501008"/>
            <a:ext cx="4128459" cy="3096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717032"/>
            <a:ext cx="45107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r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Get Rid Hormone Montress GIF - GetRid HormoneMontress - Discover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5" y="3338293"/>
            <a:ext cx="5768488" cy="32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me days you just can't get rid of a bomb!!! - GIF on Imgu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433" y="3338292"/>
            <a:ext cx="6158774" cy="32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6529214" y="572745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4800" b="1" dirty="0">
                <a:solidFill>
                  <a:prstClr val="white"/>
                </a:solidFill>
                <a:latin typeface="Comic Sans MS" panose="030F0702030302020204" pitchFamily="66" charset="0"/>
              </a:rPr>
              <a:t>can’t get rid of</a:t>
            </a:r>
            <a:endParaRPr lang="zh-TW" altLang="en-US" sz="48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7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1661"/>
            <a:ext cx="5975131" cy="336101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30" y="3451660"/>
            <a:ext cx="6019723" cy="33610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" y="-2714"/>
            <a:ext cx="4042232" cy="45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5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2450755" y="233707"/>
            <a:ext cx="8187642" cy="2778412"/>
            <a:chOff x="1063390" y="323692"/>
            <a:chExt cx="8187642" cy="2778412"/>
          </a:xfrm>
        </p:grpSpPr>
        <p:sp>
          <p:nvSpPr>
            <p:cNvPr id="2" name="流程圖: 程序 1"/>
            <p:cNvSpPr/>
            <p:nvPr/>
          </p:nvSpPr>
          <p:spPr>
            <a:xfrm>
              <a:off x="5334000" y="323692"/>
              <a:ext cx="1603610" cy="2778411"/>
            </a:xfrm>
            <a:prstGeom prst="flowChartProcess">
              <a:avLst/>
            </a:prstGeom>
            <a:noFill/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m</a:t>
              </a:r>
              <a:endPara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流程圖: 程序 2"/>
            <p:cNvSpPr/>
            <p:nvPr/>
          </p:nvSpPr>
          <p:spPr>
            <a:xfrm>
              <a:off x="1063390" y="323693"/>
              <a:ext cx="1603610" cy="2778411"/>
            </a:xfrm>
            <a:prstGeom prst="flowChartProcess">
              <a:avLst/>
            </a:prstGeom>
            <a:noFill/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t</a:t>
              </a:r>
              <a:endPara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4" name="群組 3"/>
            <p:cNvGrpSpPr/>
            <p:nvPr/>
          </p:nvGrpSpPr>
          <p:grpSpPr>
            <a:xfrm>
              <a:off x="3154737" y="1081762"/>
              <a:ext cx="6096295" cy="1731170"/>
              <a:chOff x="3000032" y="944818"/>
              <a:chExt cx="6096295" cy="1731170"/>
            </a:xfrm>
          </p:grpSpPr>
          <p:sp>
            <p:nvSpPr>
              <p:cNvPr id="5" name="矩形: 圓角 8"/>
              <p:cNvSpPr/>
              <p:nvPr/>
            </p:nvSpPr>
            <p:spPr>
              <a:xfrm>
                <a:off x="3000032" y="944819"/>
                <a:ext cx="1657350" cy="1731169"/>
              </a:xfrm>
              <a:prstGeom prst="roundRect">
                <a:avLst/>
              </a:prstGeom>
              <a:ln w="76200"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5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i</a:t>
                </a:r>
                <a:endParaRPr lang="zh-TW" altLang="en-US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" name="矩形: 圓角 8"/>
              <p:cNvSpPr/>
              <p:nvPr/>
            </p:nvSpPr>
            <p:spPr>
              <a:xfrm>
                <a:off x="7438977" y="944818"/>
                <a:ext cx="1657350" cy="1731169"/>
              </a:xfrm>
              <a:prstGeom prst="roundRect">
                <a:avLst/>
              </a:prstGeom>
              <a:ln w="76200"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5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e</a:t>
                </a:r>
                <a:endParaRPr lang="zh-TW" altLang="en-US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</p:grpSp>
      <p:pic>
        <p:nvPicPr>
          <p:cNvPr id="7170" name="Picture 2" descr="Life Time GIF by andregola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8" y="3350580"/>
            <a:ext cx="457200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urglass 모래시계 GIF - Hourglass 모래시계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93" y="3350580"/>
            <a:ext cx="1943871" cy="35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9493067" y="2122781"/>
            <a:ext cx="3109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沙漏</a:t>
            </a:r>
            <a:endParaRPr lang="en-US" altLang="zh-TW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TW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hourglass</a:t>
            </a:r>
            <a:endParaRPr lang="zh-TW" altLang="en-US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4" name="Picture 6" descr="日晷圖片和GIF動畫~ Gifmani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772" y="4134629"/>
            <a:ext cx="4816807" cy="224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5010396" y="3405704"/>
            <a:ext cx="4482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日晷</a:t>
            </a:r>
            <a:r>
              <a:rPr lang="en-US" altLang="zh-TW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sundial</a:t>
            </a:r>
            <a:endParaRPr lang="zh-TW" altLang="en-US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8194" name="Picture 2" descr="Best pine tree GIFs - Primo GIF - Latest Animated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78" y="3260574"/>
            <a:ext cx="2850711" cy="356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earch results for pine tree gif calendar 2015 Trees On Riverbank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7" y="3355930"/>
            <a:ext cx="4673073" cy="35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hristmas-tree branch, winter, spruce, branch, gif - PicMi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39" y="3570655"/>
            <a:ext cx="3810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r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7" y="3371193"/>
            <a:ext cx="4698453" cy="35293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73" y="3371192"/>
            <a:ext cx="5198892" cy="34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9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66649" y="4491252"/>
            <a:ext cx="104057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Kate and Sam 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want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to make a 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782" t="13564" r="16666" b="24368"/>
          <a:stretch/>
        </p:blipFill>
        <p:spPr>
          <a:xfrm>
            <a:off x="1984643" y="205551"/>
            <a:ext cx="7332779" cy="44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6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3165" y="5264300"/>
            <a:ext cx="12252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need a p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 for the k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altLang="zh-TW" sz="6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195" t="19311" r="12702" b="28276"/>
          <a:stretch/>
        </p:blipFill>
        <p:spPr>
          <a:xfrm>
            <a:off x="1639614" y="167126"/>
            <a:ext cx="8182303" cy="509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AF67E5C5-0533-4247-8B0E-5C6CAF40C8E5}"/>
              </a:ext>
            </a:extLst>
          </p:cNvPr>
          <p:cNvSpPr/>
          <p:nvPr/>
        </p:nvSpPr>
        <p:spPr>
          <a:xfrm>
            <a:off x="252275" y="5171089"/>
            <a:ext cx="12252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Sam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gets a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n in the k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126" t="16093" r="19598" b="32184"/>
          <a:stretch/>
        </p:blipFill>
        <p:spPr>
          <a:xfrm>
            <a:off x="1891861" y="346841"/>
            <a:ext cx="7894603" cy="48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78177" y="5233620"/>
            <a:ext cx="10132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It’s 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to fly a 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4195" t="7815" r="10115" b="31035"/>
          <a:stretch/>
        </p:blipFill>
        <p:spPr>
          <a:xfrm>
            <a:off x="1970689" y="495490"/>
            <a:ext cx="7819696" cy="47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2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1143266" y="1097220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38221" y="4395773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線接點 11"/>
          <p:cNvCxnSpPr/>
          <p:nvPr/>
        </p:nvCxnSpPr>
        <p:spPr>
          <a:xfrm flipV="1">
            <a:off x="0" y="3550796"/>
            <a:ext cx="12192000" cy="1225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2" y="0"/>
            <a:ext cx="7672504" cy="355079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0" y="4340028"/>
            <a:ext cx="3689131" cy="178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2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「ca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582">
            <a:off x="4279099" y="2398139"/>
            <a:ext cx="6677568" cy="543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can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24" y="3425840"/>
            <a:ext cx="2429969" cy="34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8"/>
          <p:cNvSpPr/>
          <p:nvPr/>
        </p:nvSpPr>
        <p:spPr>
          <a:xfrm>
            <a:off x="215540" y="4128502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091438" y="4128502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 b="10482"/>
          <a:stretch/>
        </p:blipFill>
        <p:spPr>
          <a:xfrm>
            <a:off x="1638226" y="1"/>
            <a:ext cx="10985089" cy="3550796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 flipV="1">
            <a:off x="0" y="3550796"/>
            <a:ext cx="12192000" cy="1225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1" y="4377404"/>
            <a:ext cx="3689131" cy="1786914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15540" y="480076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1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1143266" y="1097220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38221" y="4395773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直線接點 11"/>
          <p:cNvCxnSpPr/>
          <p:nvPr/>
        </p:nvCxnSpPr>
        <p:spPr>
          <a:xfrm flipV="1">
            <a:off x="0" y="3550796"/>
            <a:ext cx="12192000" cy="1225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8638" r="3448" b="10276"/>
          <a:stretch/>
        </p:blipFill>
        <p:spPr>
          <a:xfrm>
            <a:off x="4792717" y="237656"/>
            <a:ext cx="5428866" cy="302643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/>
          <a:stretch/>
        </p:blipFill>
        <p:spPr>
          <a:xfrm>
            <a:off x="5082829" y="3836708"/>
            <a:ext cx="4981099" cy="280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195" t="12644" r="52529" b="25517"/>
          <a:stretch/>
        </p:blipFill>
        <p:spPr>
          <a:xfrm>
            <a:off x="3011215" y="0"/>
            <a:ext cx="6321972" cy="67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10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1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2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1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7.xml><?xml version="1.0" encoding="utf-8"?>
<a:theme xmlns:a="http://schemas.openxmlformats.org/drawingml/2006/main" name="3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8.xml><?xml version="1.0" encoding="utf-8"?>
<a:theme xmlns:a="http://schemas.openxmlformats.org/drawingml/2006/main" name="1_回顧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徽章</Template>
  <TotalTime>14</TotalTime>
  <Words>399</Words>
  <Application>Microsoft Office PowerPoint</Application>
  <PresentationFormat>寬螢幕</PresentationFormat>
  <Paragraphs>202</Paragraphs>
  <Slides>92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92</vt:i4>
      </vt:variant>
    </vt:vector>
  </HeadingPairs>
  <TitlesOfParts>
    <vt:vector size="124" baseType="lpstr">
      <vt:lpstr>Microsoft JhengHei UI</vt:lpstr>
      <vt:lpstr>微軟正黑體</vt:lpstr>
      <vt:lpstr>新細明體</vt:lpstr>
      <vt:lpstr>標楷體</vt:lpstr>
      <vt:lpstr>Aharoni</vt:lpstr>
      <vt:lpstr>Arial</vt:lpstr>
      <vt:lpstr>Arial Rounded MT Bold</vt:lpstr>
      <vt:lpstr>Calibri</vt:lpstr>
      <vt:lpstr>Calibri Light</vt:lpstr>
      <vt:lpstr>Calisto MT</vt:lpstr>
      <vt:lpstr>Comic Sans MS</vt:lpstr>
      <vt:lpstr>Euphemia</vt:lpstr>
      <vt:lpstr>Gill Sans MT</vt:lpstr>
      <vt:lpstr>Impact</vt:lpstr>
      <vt:lpstr>Rockwell</vt:lpstr>
      <vt:lpstr>Rockwell Condensed</vt:lpstr>
      <vt:lpstr>Trebuchet MS</vt:lpstr>
      <vt:lpstr>Wingdings</vt:lpstr>
      <vt:lpstr>Wingdings 2</vt:lpstr>
      <vt:lpstr>Badge</vt:lpstr>
      <vt:lpstr>石板</vt:lpstr>
      <vt:lpstr>1_石板</vt:lpstr>
      <vt:lpstr>2_石板</vt:lpstr>
      <vt:lpstr>木刻字型</vt:lpstr>
      <vt:lpstr>1_木刻字型</vt:lpstr>
      <vt:lpstr>3_木刻字型</vt:lpstr>
      <vt:lpstr>1_回顧</vt:lpstr>
      <vt:lpstr>Terberg_CustomBorder_TP101881387</vt:lpstr>
      <vt:lpstr>1_Office 佈景主題</vt:lpstr>
      <vt:lpstr>2_Office 佈景主題</vt:lpstr>
      <vt:lpstr>Health Fitness 16x9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2020-04-27T00:19:32Z</dcterms:created>
  <dcterms:modified xsi:type="dcterms:W3CDTF">2020-04-27T00:33:51Z</dcterms:modified>
</cp:coreProperties>
</file>