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60" r:id="rId5"/>
    <p:sldId id="257" r:id="rId6"/>
    <p:sldId id="258" r:id="rId7"/>
    <p:sldId id="267" r:id="rId8"/>
    <p:sldId id="261" r:id="rId9"/>
    <p:sldId id="266" r:id="rId10"/>
    <p:sldId id="262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45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67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591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07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6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16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12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76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48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33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9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043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35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58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825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315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23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05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60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33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484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31D71-BAFC-4EF5-9D9C-C3CDF9F2D3A4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F6F3A-4BAE-4A63-91DA-68100803DD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103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jpeg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06" y="31093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13" y="211686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ãletter y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0" y="4113923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ç¸éåç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77" y="1187613"/>
            <a:ext cx="22479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ç¸éåç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264" y="4151586"/>
            <a:ext cx="1924538" cy="22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ãletter y gifãçåçæå°çµæ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13760" r="10638" b="22854"/>
          <a:stretch/>
        </p:blipFill>
        <p:spPr bwMode="auto">
          <a:xfrm>
            <a:off x="9248105" y="364906"/>
            <a:ext cx="2943895" cy="326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letter y gifãçåçæå°çµæ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7538" r="16987" b="15078"/>
          <a:stretch/>
        </p:blipFill>
        <p:spPr bwMode="auto">
          <a:xfrm>
            <a:off x="7861159" y="3231931"/>
            <a:ext cx="2349063" cy="362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ãletter y gifãçåçæå°çµæ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39" y="5044965"/>
            <a:ext cx="814662" cy="123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ãletter y gifãçåçæå°çµæ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60" y="3035130"/>
            <a:ext cx="1402598" cy="140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ãletter y gifãçåçæå°çµæ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1"/>
          <a:stretch/>
        </p:blipFill>
        <p:spPr bwMode="auto">
          <a:xfrm rot="19909265">
            <a:off x="8880620" y="2270951"/>
            <a:ext cx="1994273" cy="25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ãletter y gifãçåçæå°çµæ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629" y="5191994"/>
            <a:ext cx="1501854" cy="14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ãletter y pngãçåçæå°çµæ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" y="1878561"/>
            <a:ext cx="1494285" cy="185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ãY gifãçåçæå°çµæ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30" y="4225755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609600" y="141888"/>
            <a:ext cx="998484" cy="13873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609600" y="1837894"/>
            <a:ext cx="1030014" cy="1371601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609600" y="5224149"/>
            <a:ext cx="1030014" cy="1371601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578070" y="3557553"/>
            <a:ext cx="1030014" cy="13716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0636" y="339261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Get 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 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stamps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92166" y="3341057"/>
            <a:ext cx="9012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Choose </a:t>
            </a:r>
            <a:r>
              <a:rPr lang="en-US" altLang="zh-TW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zh-TW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zh-TW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things from Movement Zone</a:t>
            </a:r>
            <a:r>
              <a:rPr lang="en-US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招式區</a:t>
            </a:r>
            <a:r>
              <a:rPr lang="en-US" altLang="zh-TW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zh-TW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60636" y="1529253"/>
            <a:ext cx="9501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2E8242"/>
                </a:solidFill>
                <a:latin typeface="Comic Sans MS" panose="030F0702030302020204" pitchFamily="66" charset="0"/>
              </a:rPr>
              <a:t>Choose 1 thing </a:t>
            </a:r>
            <a:r>
              <a:rPr lang="en-US" altLang="zh-TW" sz="60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from Evolution Zone</a:t>
            </a:r>
            <a:r>
              <a:rPr lang="en-US" altLang="zh-TW" sz="44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4400" b="1" dirty="0" smtClean="0">
                <a:solidFill>
                  <a:srgbClr val="2E82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進化區</a:t>
            </a:r>
            <a:r>
              <a:rPr lang="en-US" altLang="zh-TW" sz="44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)</a:t>
            </a:r>
            <a:r>
              <a:rPr lang="en-US" altLang="zh-TW" sz="60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. </a:t>
            </a:r>
            <a:endParaRPr lang="zh-TW" altLang="en-US" sz="6000" b="1" dirty="0">
              <a:solidFill>
                <a:srgbClr val="2E824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692166" y="5402117"/>
            <a:ext cx="1053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Choose what(    ) you want.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ãprize draw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-257605"/>
            <a:ext cx="29432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 10"/>
          <p:cNvSpPr/>
          <p:nvPr/>
        </p:nvSpPr>
        <p:spPr>
          <a:xfrm>
            <a:off x="6576847" y="5560379"/>
            <a:ext cx="433554" cy="699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7062952" y="5542813"/>
            <a:ext cx="441433" cy="716704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7556936" y="5578256"/>
            <a:ext cx="420416" cy="68126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4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Letter Y Song - Learn the Alphab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727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y 😃  Fun Phonics 😄  How to Read 📖  Made by Kids vs Phon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7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y2 😆  Fun Phonics 😊  How to Read 📖  Made by Kids vs Phon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678" t="31034" r="8909" b="23679"/>
          <a:stretch/>
        </p:blipFill>
        <p:spPr>
          <a:xfrm>
            <a:off x="0" y="204951"/>
            <a:ext cx="12317585" cy="64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8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to sum up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36027" y="898634"/>
            <a:ext cx="5722884" cy="41549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8800" dirty="0" smtClean="0">
                <a:latin typeface="Comic Sans MS" panose="030F0702030302020204" pitchFamily="66" charset="0"/>
              </a:rPr>
              <a:t>  “y”: </a:t>
            </a:r>
          </a:p>
          <a:p>
            <a:pPr marL="342900" indent="-342900">
              <a:buAutoNum type="arabicPeriod"/>
            </a:pPr>
            <a:r>
              <a:rPr lang="en-US" altLang="zh-TW" sz="8800" dirty="0" smtClean="0">
                <a:latin typeface="Comic Sans MS" panose="030F0702030302020204" pitchFamily="66" charset="0"/>
              </a:rPr>
              <a:t> “I”</a:t>
            </a:r>
            <a:r>
              <a:rPr lang="zh-TW" altLang="en-US" sz="88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8800" dirty="0" smtClean="0">
                <a:latin typeface="Comic Sans MS" panose="030F0702030302020204" pitchFamily="66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altLang="zh-TW" sz="8800" dirty="0" smtClean="0">
                <a:latin typeface="Comic Sans MS" panose="030F0702030302020204" pitchFamily="66" charset="0"/>
              </a:rPr>
              <a:t> ”</a:t>
            </a:r>
            <a:r>
              <a:rPr lang="en-US" altLang="zh-TW" sz="8800" dirty="0" err="1" smtClean="0">
                <a:latin typeface="Comic Sans MS" panose="030F0702030302020204" pitchFamily="66" charset="0"/>
              </a:rPr>
              <a:t>i</a:t>
            </a:r>
            <a:r>
              <a:rPr lang="en-US" altLang="zh-TW" sz="8800" dirty="0" smtClean="0">
                <a:latin typeface="Comic Sans MS" panose="030F0702030302020204" pitchFamily="66" charset="0"/>
              </a:rPr>
              <a:t>”:</a:t>
            </a:r>
            <a:endParaRPr lang="zh-TW" altLang="en-US" sz="8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0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6123" y="268014"/>
            <a:ext cx="11908221" cy="618630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6600" dirty="0" smtClean="0">
                <a:latin typeface="Comic Sans MS" panose="030F0702030302020204" pitchFamily="66" charset="0"/>
              </a:rPr>
              <a:t> y</a:t>
            </a:r>
            <a:r>
              <a:rPr lang="zh-TW" altLang="en-US" sz="6600" dirty="0" smtClean="0">
                <a:latin typeface="Comic Sans MS" panose="030F0702030302020204" pitchFamily="66" charset="0"/>
              </a:rPr>
              <a:t>在字首，直接讀</a:t>
            </a:r>
            <a:r>
              <a:rPr lang="en-US" altLang="zh-TW" sz="6600" dirty="0" smtClean="0">
                <a:latin typeface="Comic Sans MS" panose="030F0702030302020204" pitchFamily="66" charset="0"/>
              </a:rPr>
              <a:t>letter sound </a:t>
            </a:r>
            <a:r>
              <a:rPr lang="en-US" altLang="zh-TW" sz="6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“y”</a:t>
            </a:r>
            <a:r>
              <a:rPr lang="en-US" altLang="zh-TW" sz="6600" dirty="0" smtClean="0">
                <a:latin typeface="Comic Sans MS" panose="030F0702030302020204" pitchFamily="66" charset="0"/>
              </a:rPr>
              <a:t>. </a:t>
            </a:r>
          </a:p>
          <a:p>
            <a:pPr marL="342900" indent="-342900">
              <a:buAutoNum type="arabicPeriod"/>
            </a:pPr>
            <a:r>
              <a:rPr lang="en-US" altLang="zh-TW" sz="6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</a:t>
            </a:r>
            <a:r>
              <a:rPr lang="zh-TW" altLang="en-US" sz="6600" dirty="0" smtClean="0">
                <a:latin typeface="Comic Sans MS" panose="030F0702030302020204" pitchFamily="66" charset="0"/>
              </a:rPr>
              <a:t>在字尾，且單字只有一音節，讀 </a:t>
            </a:r>
            <a:r>
              <a:rPr lang="en-US" altLang="zh-TW" sz="6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“I”</a:t>
            </a:r>
            <a:r>
              <a:rPr lang="zh-TW" altLang="en-US" sz="6600" dirty="0" smtClean="0">
                <a:latin typeface="Comic Sans MS" panose="030F0702030302020204" pitchFamily="66" charset="0"/>
              </a:rPr>
              <a:t> </a:t>
            </a:r>
            <a:endParaRPr lang="en-US" altLang="zh-TW" sz="6600" dirty="0" smtClean="0">
              <a:latin typeface="Comic Sans MS" panose="030F070203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zh-TW" sz="6600" dirty="0">
                <a:solidFill>
                  <a:prstClr val="black"/>
                </a:solidFill>
                <a:latin typeface="Comic Sans MS" panose="030F0702030302020204" pitchFamily="66" charset="0"/>
              </a:rPr>
              <a:t>y</a:t>
            </a:r>
            <a:r>
              <a:rPr lang="zh-TW" altLang="en-US" sz="6600" dirty="0" smtClean="0">
                <a:latin typeface="Comic Sans MS" panose="030F0702030302020204" pitchFamily="66" charset="0"/>
              </a:rPr>
              <a:t>在字尾，且單字有兩個音節，讀</a:t>
            </a:r>
            <a:r>
              <a:rPr lang="en-US" altLang="zh-TW" sz="6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”</a:t>
            </a:r>
            <a:r>
              <a:rPr lang="en-US" altLang="zh-TW" sz="6600" dirty="0" err="1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6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”</a:t>
            </a:r>
            <a:endParaRPr lang="zh-TW" altLang="en-US" sz="6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88" t="10804" r="21840" b="14483"/>
          <a:stretch/>
        </p:blipFill>
        <p:spPr>
          <a:xfrm>
            <a:off x="0" y="0"/>
            <a:ext cx="12192000" cy="68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5517</TotalTime>
  <Words>87</Words>
  <Application>Microsoft Office PowerPoint</Application>
  <PresentationFormat>寬螢幕</PresentationFormat>
  <Paragraphs>10</Paragraphs>
  <Slides>9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微軟正黑體</vt:lpstr>
      <vt:lpstr>新細明體</vt:lpstr>
      <vt:lpstr>Arial</vt:lpstr>
      <vt:lpstr>Calibri</vt:lpstr>
      <vt:lpstr>Calibri Light</vt:lpstr>
      <vt:lpstr>Comic Sans MS</vt:lpstr>
      <vt:lpstr>Office 佈景主題</vt:lpstr>
      <vt:lpstr>3_Office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22</cp:revision>
  <dcterms:created xsi:type="dcterms:W3CDTF">2018-09-28T07:59:59Z</dcterms:created>
  <dcterms:modified xsi:type="dcterms:W3CDTF">2018-10-03T23:55:18Z</dcterms:modified>
</cp:coreProperties>
</file>