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4" r:id="rId3"/>
    <p:sldId id="280" r:id="rId4"/>
    <p:sldId id="256" r:id="rId5"/>
    <p:sldId id="257" r:id="rId6"/>
    <p:sldId id="258" r:id="rId7"/>
    <p:sldId id="259" r:id="rId8"/>
    <p:sldId id="276" r:id="rId9"/>
    <p:sldId id="281" r:id="rId10"/>
    <p:sldId id="277" r:id="rId11"/>
    <p:sldId id="260" r:id="rId12"/>
    <p:sldId id="261" r:id="rId13"/>
    <p:sldId id="262" r:id="rId14"/>
    <p:sldId id="263" r:id="rId15"/>
    <p:sldId id="264" r:id="rId16"/>
    <p:sldId id="282" r:id="rId17"/>
    <p:sldId id="283" r:id="rId18"/>
    <p:sldId id="271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8488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67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199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71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64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780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4590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170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63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792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764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39F25-B362-48CB-988A-3B7EED69845F}" type="datetimeFigureOut">
              <a:rPr lang="zh-TW" altLang="en-US" smtClean="0"/>
              <a:t>2019/1/9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98FE9-94DF-440B-AACC-A7BDFEFC5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1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594"/>
            <a:ext cx="12407462" cy="1325563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latin typeface="翰林粗圓體" panose="020F0804030503020204" pitchFamily="34" charset="0"/>
              </a:rPr>
              <a:t>Let’s calculate the points of homework in this semester!</a:t>
            </a:r>
            <a:endParaRPr lang="zh-TW" altLang="en-US" sz="6000" b="1" dirty="0">
              <a:latin typeface="翰林粗圓體" panose="020F0804030503020204" pitchFamily="34" charset="0"/>
            </a:endParaRPr>
          </a:p>
        </p:txBody>
      </p:sp>
      <p:pic>
        <p:nvPicPr>
          <p:cNvPr id="1026" name="Picture 2" descr="ãcalculate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4" y="2066735"/>
            <a:ext cx="5829337" cy="41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calculat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899" y="2066735"/>
            <a:ext cx="3864632" cy="38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8161" t="43448" r="19770" b="31265"/>
          <a:stretch/>
        </p:blipFill>
        <p:spPr>
          <a:xfrm>
            <a:off x="141889" y="-1"/>
            <a:ext cx="12041696" cy="4351284"/>
          </a:xfrm>
          <a:prstGeom prst="rect">
            <a:avLst/>
          </a:prstGeom>
        </p:spPr>
      </p:pic>
      <p:pic>
        <p:nvPicPr>
          <p:cNvPr id="3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937" y="3171496"/>
            <a:ext cx="2756337" cy="2756337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072058" y="2175641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3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7299" t="39080" r="13735" b="30115"/>
          <a:stretch/>
        </p:blipFill>
        <p:spPr>
          <a:xfrm>
            <a:off x="0" y="0"/>
            <a:ext cx="11929555" cy="5297214"/>
          </a:xfrm>
          <a:prstGeom prst="rect">
            <a:avLst/>
          </a:prstGeom>
        </p:spPr>
      </p:pic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3875" y="3641835"/>
            <a:ext cx="2251841" cy="225184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905297" y="2002276"/>
            <a:ext cx="384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department store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715405" y="2695931"/>
            <a:ext cx="4293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err="1" smtClean="0">
                <a:solidFill>
                  <a:srgbClr val="FF0000"/>
                </a:solidFill>
              </a:rPr>
              <a:t>palyed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 on-line games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950370" y="3389586"/>
            <a:ext cx="182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ponytail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9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5455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57" t="43219" r="9771" b="22988"/>
          <a:stretch/>
        </p:blipFill>
        <p:spPr>
          <a:xfrm>
            <a:off x="0" y="126122"/>
            <a:ext cx="12344508" cy="684223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254471" y="2518781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36926" y="2518780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99244" y="3531473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402972" y="3515706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254471" y="4637206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595324" y="4637205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254471" y="5719955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408254" y="5691922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679" t="20230" r="17011" b="10574"/>
          <a:stretch/>
        </p:blipFill>
        <p:spPr>
          <a:xfrm>
            <a:off x="-1" y="0"/>
            <a:ext cx="12312869" cy="676029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806261" y="5044966"/>
            <a:ext cx="119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next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346027" y="5037056"/>
            <a:ext cx="119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to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630210" y="5571556"/>
            <a:ext cx="2036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between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228897" y="6104475"/>
            <a:ext cx="145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across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41930" y="6096565"/>
            <a:ext cx="119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from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713" t="29196" r="26149" b="5747"/>
          <a:stretch/>
        </p:blipFill>
        <p:spPr>
          <a:xfrm>
            <a:off x="1135116" y="-1"/>
            <a:ext cx="10578663" cy="684876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939160" y="3559305"/>
            <a:ext cx="77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</a:rPr>
              <a:t>D</a:t>
            </a:r>
            <a:endParaRPr lang="zh-TW" altLang="en-US" sz="48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939160" y="4184670"/>
            <a:ext cx="77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</a:rPr>
              <a:t>C</a:t>
            </a:r>
            <a:endParaRPr lang="zh-TW" alt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939160" y="4685718"/>
            <a:ext cx="77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</a:rPr>
              <a:t>B</a:t>
            </a:r>
            <a:endParaRPr lang="zh-TW" alt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907630" y="5225533"/>
            <a:ext cx="77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</a:rPr>
              <a:t>D</a:t>
            </a:r>
            <a:endParaRPr lang="zh-TW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3333" t="52184" r="23564" b="15632"/>
          <a:stretch/>
        </p:blipFill>
        <p:spPr>
          <a:xfrm>
            <a:off x="0" y="-1"/>
            <a:ext cx="12532754" cy="663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8679" t="24828" r="13907" b="8276"/>
          <a:stretch/>
        </p:blipFill>
        <p:spPr>
          <a:xfrm>
            <a:off x="0" y="0"/>
            <a:ext cx="12407462" cy="695828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531476" y="1213946"/>
            <a:ext cx="200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laundry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52745" y="1213946"/>
            <a:ext cx="200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cleaned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1545021" y="1921832"/>
            <a:ext cx="2317531" cy="4902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970690" y="2275775"/>
            <a:ext cx="2861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convenience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178472" y="2771254"/>
            <a:ext cx="2053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museum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557346" y="2771254"/>
            <a:ext cx="1631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surfed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374931" y="3663996"/>
            <a:ext cx="1836683" cy="4902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5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/>
      <p:bldP spid="11" grpId="0"/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678" t="25747" r="14253" b="12644"/>
          <a:stretch/>
        </p:blipFill>
        <p:spPr>
          <a:xfrm>
            <a:off x="-1" y="0"/>
            <a:ext cx="12044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「excite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3" y="2376816"/>
            <a:ext cx="5227163" cy="394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cry ou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02" y="2376816"/>
            <a:ext cx="5252428" cy="394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315310"/>
            <a:ext cx="12297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 smtClean="0">
                <a:solidFill>
                  <a:srgbClr val="FF0000"/>
                </a:solidFill>
                <a:latin typeface="Chiller" panose="04020404031007020602" pitchFamily="82" charset="0"/>
              </a:rPr>
              <a:t>It’s not the end, it’s the beginning!</a:t>
            </a:r>
            <a:endParaRPr lang="zh-TW" altLang="en-US" sz="8800" dirty="0">
              <a:solidFill>
                <a:srgbClr val="FF0000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1076" y="173421"/>
            <a:ext cx="11524594" cy="6003542"/>
          </a:xfrm>
        </p:spPr>
        <p:txBody>
          <a:bodyPr>
            <a:noAutofit/>
          </a:bodyPr>
          <a:lstStyle/>
          <a:p>
            <a:r>
              <a:rPr lang="zh-TW" altLang="en-US" sz="44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習作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寫下</a:t>
            </a:r>
            <a:r>
              <a:rPr lang="en-US" altLang="zh-TW" sz="4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個頁數的分數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en-US" altLang="zh-TW" sz="4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頁出現的百變怪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含筆記頁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、上下兩張貼紙共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個分數，請算出平均分數後寫上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小數點第一位四捨五入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，例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94.5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4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95</a:t>
            </a:r>
            <a:r>
              <a:rPr lang="zh-TW" altLang="en-US" sz="4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/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91.2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4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91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4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 smart: </a:t>
            </a:r>
            <a:r>
              <a:rPr lang="zh-TW" altLang="en-US" sz="4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en-US" altLang="zh-TW" sz="4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1200-(</a:t>
            </a:r>
            <a:r>
              <a:rPr lang="zh-TW" altLang="en-US" sz="4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所有被扣的分數</a:t>
            </a:r>
            <a:r>
              <a:rPr lang="en-US" altLang="zh-TW" sz="4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會比較快</a:t>
            </a:r>
            <a:endParaRPr lang="en-US" altLang="zh-TW" sz="44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作業簿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寫出</a:t>
            </a:r>
            <a:r>
              <a:rPr lang="en-US" altLang="zh-TW" sz="4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個成績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百變怪總數、算出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個成績的總平均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也是</a:t>
            </a:r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小數點第一位四捨五入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44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考試本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寫出</a:t>
            </a:r>
            <a:r>
              <a:rPr lang="en-US" altLang="zh-TW" sz="4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4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百變怪</a:t>
            </a:r>
            <a:r>
              <a:rPr lang="zh-TW" altLang="en-US" sz="4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總數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、算出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個成績的總平均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也是</a:t>
            </a:r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小數點第一位四捨五入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56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4496" y="428187"/>
            <a:ext cx="12407462" cy="1325563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latin typeface="翰林粗圓體" panose="020F0804030503020204" pitchFamily="34" charset="0"/>
              </a:rPr>
              <a:t>How many </a:t>
            </a:r>
            <a:r>
              <a:rPr lang="en-US" altLang="zh-TW" sz="6000" b="1" dirty="0" smtClean="0">
                <a:latin typeface="翰林粗圓體" panose="020F0804030503020204" pitchFamily="34" charset="0"/>
              </a:rPr>
              <a:t>Dittos </a:t>
            </a:r>
            <a:r>
              <a:rPr lang="en-US" altLang="zh-TW" sz="6000" b="1" dirty="0" smtClean="0">
                <a:latin typeface="翰林粗圓體" panose="020F0804030503020204" pitchFamily="34" charset="0"/>
              </a:rPr>
              <a:t>stamps </a:t>
            </a:r>
            <a:br>
              <a:rPr lang="en-US" altLang="zh-TW" sz="6000" b="1" dirty="0" smtClean="0">
                <a:latin typeface="翰林粗圓體" panose="020F0804030503020204" pitchFamily="34" charset="0"/>
              </a:rPr>
            </a:br>
            <a:r>
              <a:rPr lang="en-US" altLang="zh-TW" sz="6000" b="1" dirty="0" smtClean="0">
                <a:latin typeface="翰林粗圓體" panose="020F0804030503020204" pitchFamily="34" charset="0"/>
              </a:rPr>
              <a:t>you can get?</a:t>
            </a:r>
            <a:endParaRPr lang="zh-TW" altLang="en-US" sz="6000" b="1" dirty="0">
              <a:latin typeface="翰林粗圓體" panose="020F0804030503020204" pitchFamily="34" charset="0"/>
            </a:endParaRPr>
          </a:p>
        </p:txBody>
      </p:sp>
      <p:pic>
        <p:nvPicPr>
          <p:cNvPr id="1026" name="Picture 2" descr="ãditto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68" y="2960521"/>
            <a:ext cx="6513238" cy="38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596758" y="1165283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所有百變怪總數除以</a:t>
            </a:r>
            <a:r>
              <a:rPr lang="en-US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</a:p>
          <a:p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</a:t>
            </a:r>
            <a:r>
              <a:rPr lang="en-US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Mandy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回報幾餘幾</a:t>
            </a:r>
            <a:endParaRPr lang="en-US" altLang="zh-TW" sz="4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13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funny OM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50" y="2548921"/>
            <a:ext cx="3549322" cy="430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57048" y="867104"/>
            <a:ext cx="1163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FF0000"/>
                </a:solidFill>
                <a:latin typeface="Chiller" panose="04020404031007020602" pitchFamily="82" charset="0"/>
              </a:rPr>
              <a:t>Let’s check out your test paper!</a:t>
            </a:r>
            <a:endParaRPr lang="zh-TW" altLang="en-US" sz="8800" b="1" dirty="0">
              <a:solidFill>
                <a:srgbClr val="FF0000"/>
              </a:solidFill>
              <a:latin typeface="Chiller" panose="04020404031007020602" pitchFamily="82" charset="0"/>
            </a:endParaRPr>
          </a:p>
        </p:txBody>
      </p:sp>
      <p:pic>
        <p:nvPicPr>
          <p:cNvPr id="1030" name="Picture 6" descr="「funny OMG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24" y="2548920"/>
            <a:ext cx="3810000" cy="430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6954" t="27586" r="13735" b="9426"/>
          <a:stretch/>
        </p:blipFill>
        <p:spPr>
          <a:xfrm>
            <a:off x="0" y="0"/>
            <a:ext cx="11981792" cy="6808305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5817475" y="2252069"/>
            <a:ext cx="1828800" cy="851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</a:rPr>
              <a:t>Abby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9186041" y="5956967"/>
            <a:ext cx="2081048" cy="851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</a:rPr>
              <a:t>Bruce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903076" y="5762526"/>
            <a:ext cx="2433144" cy="851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</a:rPr>
              <a:t>Mandy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7425558" y="2127146"/>
            <a:ext cx="2025870" cy="851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</a:rPr>
              <a:t>Adam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1250730" y="4469753"/>
            <a:ext cx="2081048" cy="851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</a:rPr>
              <a:t>Josh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1904" y="1366460"/>
            <a:ext cx="1736833" cy="1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9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0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/>
          <a:srcRect l="6609" t="57931" r="10289" b="14253"/>
          <a:stretch/>
        </p:blipFill>
        <p:spPr>
          <a:xfrm>
            <a:off x="0" y="299543"/>
            <a:ext cx="12497496" cy="447740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430110" y="1430251"/>
            <a:ext cx="1592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〇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14855" y="1569936"/>
            <a:ext cx="1592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860220" y="1410075"/>
            <a:ext cx="1592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6" name="B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7429" y="4200149"/>
            <a:ext cx="1847195" cy="1847195"/>
          </a:xfrm>
          <a:prstGeom prst="rect">
            <a:avLst/>
          </a:prstGeom>
        </p:spPr>
      </p:pic>
      <p:pic>
        <p:nvPicPr>
          <p:cNvPr id="7" name="B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6607" y="4351282"/>
            <a:ext cx="1841938" cy="1841938"/>
          </a:xfrm>
          <a:prstGeom prst="rect">
            <a:avLst/>
          </a:prstGeom>
        </p:spPr>
      </p:pic>
      <p:pic>
        <p:nvPicPr>
          <p:cNvPr id="8" name="B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1612" y="4292115"/>
            <a:ext cx="1755229" cy="17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697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1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7989" t="47126" r="48562" b="20920"/>
          <a:stretch/>
        </p:blipFill>
        <p:spPr>
          <a:xfrm>
            <a:off x="135655" y="441434"/>
            <a:ext cx="6602460" cy="4761187"/>
          </a:xfrm>
          <a:prstGeom prst="rect">
            <a:avLst/>
          </a:prstGeom>
        </p:spPr>
      </p:pic>
      <p:pic>
        <p:nvPicPr>
          <p:cNvPr id="5" name="C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9089" y="1497724"/>
            <a:ext cx="2709041" cy="270904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371602" y="3765809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371602" y="1872394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8851" t="47126" r="22355" b="16552"/>
          <a:stretch/>
        </p:blipFill>
        <p:spPr>
          <a:xfrm>
            <a:off x="173420" y="1135117"/>
            <a:ext cx="9254953" cy="4288221"/>
          </a:xfrm>
          <a:prstGeom prst="rect">
            <a:avLst/>
          </a:prstGeom>
        </p:spPr>
      </p:pic>
      <p:pic>
        <p:nvPicPr>
          <p:cNvPr id="3" name="C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3393" y="2351690"/>
            <a:ext cx="2406869" cy="240686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71147" y="4158394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47816" t="22299" r="17874" b="10345"/>
          <a:stretch/>
        </p:blipFill>
        <p:spPr>
          <a:xfrm>
            <a:off x="394136" y="0"/>
            <a:ext cx="5454871" cy="6858000"/>
          </a:xfrm>
          <a:prstGeom prst="rect">
            <a:avLst/>
          </a:prstGeom>
        </p:spPr>
      </p:pic>
      <p:pic>
        <p:nvPicPr>
          <p:cNvPr id="5" name="C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8111" y="1671145"/>
            <a:ext cx="2740572" cy="274057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923395" y="957994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923395" y="1841102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923395" y="2516152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923395" y="4009398"/>
            <a:ext cx="7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</a:rPr>
              <a:t>V</a:t>
            </a:r>
            <a:endParaRPr lang="zh-TW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1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3989</TotalTime>
  <Words>214</Words>
  <Application>Microsoft Office PowerPoint</Application>
  <PresentationFormat>寬螢幕</PresentationFormat>
  <Paragraphs>51</Paragraphs>
  <Slides>18</Slides>
  <Notes>0</Notes>
  <HiddenSlides>0</HiddenSlides>
  <MMClips>9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微軟正黑體</vt:lpstr>
      <vt:lpstr>新細明體</vt:lpstr>
      <vt:lpstr>翰林粗圓體</vt:lpstr>
      <vt:lpstr>Arial</vt:lpstr>
      <vt:lpstr>Calibri</vt:lpstr>
      <vt:lpstr>Calibri Light</vt:lpstr>
      <vt:lpstr>Chiller</vt:lpstr>
      <vt:lpstr>Wingdings</vt:lpstr>
      <vt:lpstr>Office 佈景主題</vt:lpstr>
      <vt:lpstr>Let’s calculate the points of homework in this semester!</vt:lpstr>
      <vt:lpstr>PowerPoint 簡報</vt:lpstr>
      <vt:lpstr>How many Dittos stamps  you can get?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81</cp:revision>
  <dcterms:created xsi:type="dcterms:W3CDTF">2018-01-14T23:58:36Z</dcterms:created>
  <dcterms:modified xsi:type="dcterms:W3CDTF">2019-01-11T04:53:49Z</dcterms:modified>
</cp:coreProperties>
</file>