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18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08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43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49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80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31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37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80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58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42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B400-1658-4F1A-945C-8BBD88AC2FE5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2ECE-A2FC-4B92-A5B1-9EFBF40F71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53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syes.tp.edu.tw/happy2/90/video/Default.as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pokemons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2" y="2644953"/>
            <a:ext cx="7551683" cy="42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0" y="299545"/>
            <a:ext cx="1190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Congratulations!</a:t>
            </a:r>
            <a:r>
              <a:rPr lang="en-US" altLang="zh-TW" sz="6000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altLang="zh-TW" sz="60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</a:t>
            </a:r>
            <a:r>
              <a:rPr lang="en-US" altLang="zh-TW" sz="6000" b="1" dirty="0" smtClean="0">
                <a:latin typeface="Comic Sans MS" panose="030F0702030302020204" pitchFamily="66" charset="0"/>
              </a:rPr>
              <a:t>ou finished the </a:t>
            </a:r>
            <a:r>
              <a:rPr lang="en-US" altLang="zh-TW" sz="6000" b="1" dirty="0" smtClean="0">
                <a:latin typeface="Comic Sans MS" panose="030F0702030302020204" pitchFamily="66" charset="0"/>
              </a:rPr>
              <a:t>final </a:t>
            </a:r>
            <a:r>
              <a:rPr lang="en-US" altLang="zh-TW" sz="6000" b="1" dirty="0" smtClean="0">
                <a:latin typeface="Comic Sans MS" panose="030F0702030302020204" pitchFamily="66" charset="0"/>
              </a:rPr>
              <a:t>exam.</a:t>
            </a:r>
            <a:endParaRPr lang="zh-TW" altLang="en-US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850" t="41839" r="10288" b="23219"/>
          <a:stretch/>
        </p:blipFill>
        <p:spPr>
          <a:xfrm>
            <a:off x="0" y="362607"/>
            <a:ext cx="12192000" cy="5754414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340068" y="3619349"/>
            <a:ext cx="993227" cy="8198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096000" y="3551765"/>
            <a:ext cx="872359" cy="8198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539858" y="3653013"/>
            <a:ext cx="889437" cy="10856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887716" y="3785922"/>
            <a:ext cx="927539" cy="8198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9858704" y="3719467"/>
            <a:ext cx="872360" cy="9527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0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5057" t="26437" r="11149" b="18161"/>
          <a:stretch/>
        </p:blipFill>
        <p:spPr>
          <a:xfrm>
            <a:off x="0" y="-23662"/>
            <a:ext cx="12263446" cy="6858000"/>
          </a:xfrm>
          <a:prstGeom prst="rect">
            <a:avLst/>
          </a:prstGeom>
        </p:spPr>
      </p:pic>
      <p:sp>
        <p:nvSpPr>
          <p:cNvPr id="10" name="手繪多邊形 9"/>
          <p:cNvSpPr/>
          <p:nvPr/>
        </p:nvSpPr>
        <p:spPr>
          <a:xfrm>
            <a:off x="2081048" y="3594538"/>
            <a:ext cx="409904" cy="378400"/>
          </a:xfrm>
          <a:custGeom>
            <a:avLst/>
            <a:gdLst>
              <a:gd name="connsiteX0" fmla="*/ 0 w 409904"/>
              <a:gd name="connsiteY0" fmla="*/ 15765 h 378400"/>
              <a:gd name="connsiteX1" fmla="*/ 157655 w 409904"/>
              <a:gd name="connsiteY1" fmla="*/ 378372 h 378400"/>
              <a:gd name="connsiteX2" fmla="*/ 409904 w 409904"/>
              <a:gd name="connsiteY2" fmla="*/ 0 h 3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904" h="378400">
                <a:moveTo>
                  <a:pt x="0" y="15765"/>
                </a:moveTo>
                <a:cubicBezTo>
                  <a:pt x="44669" y="198382"/>
                  <a:pt x="89338" y="380999"/>
                  <a:pt x="157655" y="378372"/>
                </a:cubicBezTo>
                <a:cubicBezTo>
                  <a:pt x="225972" y="375745"/>
                  <a:pt x="317938" y="187872"/>
                  <a:pt x="40990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367048" y="3429000"/>
            <a:ext cx="409904" cy="378400"/>
          </a:xfrm>
          <a:custGeom>
            <a:avLst/>
            <a:gdLst>
              <a:gd name="connsiteX0" fmla="*/ 0 w 409904"/>
              <a:gd name="connsiteY0" fmla="*/ 15765 h 378400"/>
              <a:gd name="connsiteX1" fmla="*/ 157655 w 409904"/>
              <a:gd name="connsiteY1" fmla="*/ 378372 h 378400"/>
              <a:gd name="connsiteX2" fmla="*/ 409904 w 409904"/>
              <a:gd name="connsiteY2" fmla="*/ 0 h 3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904" h="378400">
                <a:moveTo>
                  <a:pt x="0" y="15765"/>
                </a:moveTo>
                <a:cubicBezTo>
                  <a:pt x="44669" y="198382"/>
                  <a:pt x="89338" y="380999"/>
                  <a:pt x="157655" y="378372"/>
                </a:cubicBezTo>
                <a:cubicBezTo>
                  <a:pt x="225972" y="375745"/>
                  <a:pt x="317938" y="187872"/>
                  <a:pt x="40990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8315247" y="3405338"/>
            <a:ext cx="409904" cy="378400"/>
          </a:xfrm>
          <a:custGeom>
            <a:avLst/>
            <a:gdLst>
              <a:gd name="connsiteX0" fmla="*/ 0 w 409904"/>
              <a:gd name="connsiteY0" fmla="*/ 15765 h 378400"/>
              <a:gd name="connsiteX1" fmla="*/ 157655 w 409904"/>
              <a:gd name="connsiteY1" fmla="*/ 378372 h 378400"/>
              <a:gd name="connsiteX2" fmla="*/ 409904 w 409904"/>
              <a:gd name="connsiteY2" fmla="*/ 0 h 3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904" h="378400">
                <a:moveTo>
                  <a:pt x="0" y="15765"/>
                </a:moveTo>
                <a:cubicBezTo>
                  <a:pt x="44669" y="198382"/>
                  <a:pt x="89338" y="380999"/>
                  <a:pt x="157655" y="378372"/>
                </a:cubicBezTo>
                <a:cubicBezTo>
                  <a:pt x="225972" y="375745"/>
                  <a:pt x="317938" y="187872"/>
                  <a:pt x="40990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2081048" y="6164317"/>
            <a:ext cx="409904" cy="378400"/>
          </a:xfrm>
          <a:custGeom>
            <a:avLst/>
            <a:gdLst>
              <a:gd name="connsiteX0" fmla="*/ 0 w 409904"/>
              <a:gd name="connsiteY0" fmla="*/ 15765 h 378400"/>
              <a:gd name="connsiteX1" fmla="*/ 157655 w 409904"/>
              <a:gd name="connsiteY1" fmla="*/ 378372 h 378400"/>
              <a:gd name="connsiteX2" fmla="*/ 409904 w 409904"/>
              <a:gd name="connsiteY2" fmla="*/ 0 h 3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904" h="378400">
                <a:moveTo>
                  <a:pt x="0" y="15765"/>
                </a:moveTo>
                <a:cubicBezTo>
                  <a:pt x="44669" y="198382"/>
                  <a:pt x="89338" y="380999"/>
                  <a:pt x="157655" y="378372"/>
                </a:cubicBezTo>
                <a:cubicBezTo>
                  <a:pt x="225972" y="375745"/>
                  <a:pt x="317938" y="187872"/>
                  <a:pt x="40990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6131723" y="6164317"/>
            <a:ext cx="409904" cy="378400"/>
          </a:xfrm>
          <a:custGeom>
            <a:avLst/>
            <a:gdLst>
              <a:gd name="connsiteX0" fmla="*/ 0 w 409904"/>
              <a:gd name="connsiteY0" fmla="*/ 15765 h 378400"/>
              <a:gd name="connsiteX1" fmla="*/ 157655 w 409904"/>
              <a:gd name="connsiteY1" fmla="*/ 378372 h 378400"/>
              <a:gd name="connsiteX2" fmla="*/ 409904 w 409904"/>
              <a:gd name="connsiteY2" fmla="*/ 0 h 3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904" h="378400">
                <a:moveTo>
                  <a:pt x="0" y="15765"/>
                </a:moveTo>
                <a:cubicBezTo>
                  <a:pt x="44669" y="198382"/>
                  <a:pt x="89338" y="380999"/>
                  <a:pt x="157655" y="378372"/>
                </a:cubicBezTo>
                <a:cubicBezTo>
                  <a:pt x="225972" y="375745"/>
                  <a:pt x="317938" y="187872"/>
                  <a:pt x="40990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8315247" y="5975117"/>
            <a:ext cx="409904" cy="378400"/>
          </a:xfrm>
          <a:custGeom>
            <a:avLst/>
            <a:gdLst>
              <a:gd name="connsiteX0" fmla="*/ 0 w 409904"/>
              <a:gd name="connsiteY0" fmla="*/ 15765 h 378400"/>
              <a:gd name="connsiteX1" fmla="*/ 157655 w 409904"/>
              <a:gd name="connsiteY1" fmla="*/ 378372 h 378400"/>
              <a:gd name="connsiteX2" fmla="*/ 409904 w 409904"/>
              <a:gd name="connsiteY2" fmla="*/ 0 h 3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904" h="378400">
                <a:moveTo>
                  <a:pt x="0" y="15765"/>
                </a:moveTo>
                <a:cubicBezTo>
                  <a:pt x="44669" y="198382"/>
                  <a:pt x="89338" y="380999"/>
                  <a:pt x="157655" y="378372"/>
                </a:cubicBezTo>
                <a:cubicBezTo>
                  <a:pt x="225972" y="375745"/>
                  <a:pt x="317938" y="187872"/>
                  <a:pt x="40990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8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4540" t="38391" r="11496" b="17701"/>
          <a:stretch/>
        </p:blipFill>
        <p:spPr>
          <a:xfrm>
            <a:off x="0" y="331076"/>
            <a:ext cx="12271434" cy="636926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066801" y="5270797"/>
            <a:ext cx="126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zh-TW" altLang="en-US" sz="7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25312" y="5144673"/>
            <a:ext cx="126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zh-TW" altLang="en-US" sz="7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183823" y="5270796"/>
            <a:ext cx="126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zh-TW" altLang="en-US" sz="7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131973" y="5144672"/>
            <a:ext cx="126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zh-TW" altLang="en-US" sz="7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6264" t="38161" r="20632" b="28046"/>
          <a:stretch/>
        </p:blipFill>
        <p:spPr>
          <a:xfrm>
            <a:off x="94593" y="173421"/>
            <a:ext cx="12318446" cy="6085490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2254469" y="4060783"/>
            <a:ext cx="867104" cy="8198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524703" y="5227432"/>
            <a:ext cx="993227" cy="8198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747640" y="5227431"/>
            <a:ext cx="993227" cy="8198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844454" y="3004494"/>
            <a:ext cx="993227" cy="8198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1004330" y="4060782"/>
            <a:ext cx="993227" cy="8198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3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6437" t="28046" r="19770" b="20000"/>
          <a:stretch/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2159876" y="3736428"/>
            <a:ext cx="2065283" cy="1891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2159876" y="3736428"/>
            <a:ext cx="2065284" cy="1891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385036" y="3736428"/>
            <a:ext cx="2065283" cy="1891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6243145" y="3736428"/>
            <a:ext cx="2207174" cy="1891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0920250" y="3736428"/>
            <a:ext cx="21019" cy="1891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7817" t="29425" r="22011" b="25287"/>
          <a:stretch/>
        </p:blipFill>
        <p:spPr>
          <a:xfrm>
            <a:off x="0" y="173420"/>
            <a:ext cx="11792606" cy="668458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871335" y="2072089"/>
            <a:ext cx="2365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dirty="0" smtClean="0">
                <a:solidFill>
                  <a:srgbClr val="FF0000"/>
                </a:solidFill>
                <a:latin typeface="EngTRESS B" panose="02000500000000000000" pitchFamily="2" charset="0"/>
              </a:rPr>
              <a:t>B</a:t>
            </a:r>
            <a:endParaRPr lang="zh-TW" altLang="en-US" sz="8000" b="1" dirty="0">
              <a:solidFill>
                <a:srgbClr val="FF0000"/>
              </a:solidFill>
              <a:latin typeface="EngTRESS B" panose="02000500000000000000" pitchFamily="2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37224" y="2072088"/>
            <a:ext cx="2365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dirty="0" smtClean="0">
                <a:solidFill>
                  <a:srgbClr val="FF0000"/>
                </a:solidFill>
                <a:latin typeface="EngTRESS B" panose="02000500000000000000" pitchFamily="2" charset="0"/>
              </a:rPr>
              <a:t>C</a:t>
            </a:r>
            <a:endParaRPr lang="zh-TW" altLang="en-US" sz="8000" b="1" dirty="0">
              <a:solidFill>
                <a:srgbClr val="FF0000"/>
              </a:solidFill>
              <a:latin typeface="EngTRESS B" panose="02000500000000000000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831903" y="2046498"/>
            <a:ext cx="2365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dirty="0" smtClean="0">
                <a:solidFill>
                  <a:srgbClr val="FF0000"/>
                </a:solidFill>
                <a:latin typeface="EngTRESS B" panose="02000500000000000000" pitchFamily="2" charset="0"/>
              </a:rPr>
              <a:t>E</a:t>
            </a:r>
            <a:endParaRPr lang="zh-TW" altLang="en-US" sz="8000" b="1" dirty="0">
              <a:solidFill>
                <a:srgbClr val="FF0000"/>
              </a:solidFill>
              <a:latin typeface="EngTRESS B" panose="02000500000000000000" pitchFamily="2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378551" y="4632477"/>
            <a:ext cx="2365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err="1" smtClean="0">
                <a:solidFill>
                  <a:srgbClr val="FF0000"/>
                </a:solidFill>
                <a:latin typeface="EngTRESS B" panose="02000500000000000000" pitchFamily="2" charset="0"/>
              </a:rPr>
              <a:t>i</a:t>
            </a:r>
            <a:endParaRPr lang="zh-TW" altLang="en-US" sz="8800" b="1" dirty="0">
              <a:solidFill>
                <a:srgbClr val="FF0000"/>
              </a:solidFill>
              <a:latin typeface="EngTRESS B" panose="02000500000000000000" pitchFamily="2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37224" y="4632477"/>
            <a:ext cx="2365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rgbClr val="FF0000"/>
                </a:solidFill>
                <a:latin typeface="EngTRESS B" panose="02000500000000000000" pitchFamily="2" charset="0"/>
              </a:rPr>
              <a:t>k</a:t>
            </a:r>
            <a:endParaRPr lang="zh-TW" altLang="en-US" sz="8800" b="1" dirty="0">
              <a:solidFill>
                <a:srgbClr val="FF0000"/>
              </a:solidFill>
              <a:latin typeface="EngTRESS B" panose="02000500000000000000" pitchFamily="2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276372" y="4606886"/>
            <a:ext cx="2365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rgbClr val="FF0000"/>
                </a:solidFill>
                <a:latin typeface="EngTRESS B" panose="02000500000000000000" pitchFamily="2" charset="0"/>
              </a:rPr>
              <a:t>l</a:t>
            </a:r>
            <a:endParaRPr lang="zh-TW" altLang="en-US" sz="8800" b="1" dirty="0">
              <a:solidFill>
                <a:srgbClr val="FF0000"/>
              </a:solidFill>
              <a:latin typeface="EngTRESS B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6092" t="70115" r="10460" b="14713"/>
          <a:stretch/>
        </p:blipFill>
        <p:spPr>
          <a:xfrm>
            <a:off x="204950" y="1560786"/>
            <a:ext cx="11808373" cy="3279228"/>
          </a:xfrm>
          <a:prstGeom prst="rect">
            <a:avLst/>
          </a:prstGeom>
        </p:spPr>
      </p:pic>
      <p:sp>
        <p:nvSpPr>
          <p:cNvPr id="7" name="手繪多邊形 6"/>
          <p:cNvSpPr/>
          <p:nvPr/>
        </p:nvSpPr>
        <p:spPr>
          <a:xfrm>
            <a:off x="8371488" y="3547241"/>
            <a:ext cx="441435" cy="835600"/>
          </a:xfrm>
          <a:custGeom>
            <a:avLst/>
            <a:gdLst>
              <a:gd name="connsiteX0" fmla="*/ 0 w 409904"/>
              <a:gd name="connsiteY0" fmla="*/ 15765 h 378400"/>
              <a:gd name="connsiteX1" fmla="*/ 157655 w 409904"/>
              <a:gd name="connsiteY1" fmla="*/ 378372 h 378400"/>
              <a:gd name="connsiteX2" fmla="*/ 409904 w 409904"/>
              <a:gd name="connsiteY2" fmla="*/ 0 h 3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904" h="378400">
                <a:moveTo>
                  <a:pt x="0" y="15765"/>
                </a:moveTo>
                <a:cubicBezTo>
                  <a:pt x="44669" y="198382"/>
                  <a:pt x="89338" y="380999"/>
                  <a:pt x="157655" y="378372"/>
                </a:cubicBezTo>
                <a:cubicBezTo>
                  <a:pt x="225972" y="375745"/>
                  <a:pt x="317938" y="187872"/>
                  <a:pt x="40990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396744" y="5451506"/>
            <a:ext cx="9942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hlinkClick r:id="rId3"/>
              </a:rPr>
              <a:t>http://</a:t>
            </a:r>
            <a:r>
              <a:rPr lang="en-US" altLang="zh-TW" sz="3200" dirty="0" err="1" smtClean="0">
                <a:hlinkClick r:id="rId3"/>
              </a:rPr>
              <a:t>web2.syes.tp.edu.tw</a:t>
            </a:r>
            <a:r>
              <a:rPr lang="en-US" altLang="zh-TW" sz="3200" dirty="0" smtClean="0">
                <a:hlinkClick r:id="rId3"/>
              </a:rPr>
              <a:t>/</a:t>
            </a:r>
            <a:r>
              <a:rPr lang="en-US" altLang="zh-TW" sz="3200" dirty="0" err="1" smtClean="0">
                <a:hlinkClick r:id="rId3"/>
              </a:rPr>
              <a:t>happy2</a:t>
            </a:r>
            <a:r>
              <a:rPr lang="en-US" altLang="zh-TW" sz="3200" dirty="0" smtClean="0">
                <a:hlinkClick r:id="rId3"/>
              </a:rPr>
              <a:t>/90/video/</a:t>
            </a:r>
            <a:r>
              <a:rPr lang="en-US" altLang="zh-TW" sz="3200" dirty="0" err="1" smtClean="0">
                <a:hlinkClick r:id="rId3"/>
              </a:rPr>
              <a:t>Default.asp</a:t>
            </a:r>
            <a:r>
              <a:rPr lang="en-US" altLang="zh-TW" sz="3200" dirty="0" smtClean="0"/>
              <a:t>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532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寬螢幕</PresentationFormat>
  <Paragraphs>13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Arial Unicode MS</vt:lpstr>
      <vt:lpstr>新細明體</vt:lpstr>
      <vt:lpstr>Arial</vt:lpstr>
      <vt:lpstr>Calibri</vt:lpstr>
      <vt:lpstr>Calibri Light</vt:lpstr>
      <vt:lpstr>Comic Sans MS</vt:lpstr>
      <vt:lpstr>EngTRESS B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</cp:revision>
  <dcterms:created xsi:type="dcterms:W3CDTF">2018-04-25T08:17:08Z</dcterms:created>
  <dcterms:modified xsi:type="dcterms:W3CDTF">2019-01-14T00:55:55Z</dcterms:modified>
</cp:coreProperties>
</file>