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jpeg"/>
  <Override PartName="/ppt/media/image17.jpg" ContentType="image/jpeg"/>
  <Override PartName="/ppt/media/image18.jpg" ContentType="image/jpeg"/>
  <Override PartName="/ppt/media/image31.jpg" ContentType="image/jpeg"/>
  <Override PartName="/ppt/media/image32.JPG" ContentType="image/jpeg"/>
  <Override PartName="/ppt/media/image3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6" r:id="rId29"/>
    <p:sldId id="282" r:id="rId30"/>
    <p:sldId id="283" r:id="rId31"/>
    <p:sldId id="284" r:id="rId32"/>
    <p:sldId id="285" r:id="rId33"/>
    <p:sldId id="287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45B3C45-ADD3-4B3F-BCCF-092287C4EF67}">
          <p14:sldIdLst>
            <p14:sldId id="256"/>
          </p14:sldIdLst>
        </p14:section>
        <p14:section name="未命名的章節" id="{D56BEB89-E214-4E4E-98EB-5440535EAEA8}">
          <p14:sldIdLst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63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6"/>
            <p14:sldId id="282"/>
            <p14:sldId id="283"/>
            <p14:sldId id="284"/>
            <p14:sldId id="285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07BC9-BB2A-4F3E-B339-5ACDEFF560D4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DD3DD-27BC-415A-A8C5-D981F63168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09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347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13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683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9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68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11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37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92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113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955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93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415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66AD8-2318-4D8C-8B2D-B22C09F388AE}" type="datetimeFigureOut">
              <a:rPr lang="zh-TW" altLang="en-US" smtClean="0"/>
              <a:t>2017/4/20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CA477-0CDF-4008-92DD-4BAD177F17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065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按一下以編輯母片文字樣式</a:t>
            </a:r>
          </a:p>
          <a:p>
            <a:pPr lvl="1"/>
            <a:r>
              <a:rPr lang="en-US"/>
              <a:t>第二層</a:t>
            </a:r>
          </a:p>
          <a:p>
            <a:pPr lvl="2"/>
            <a:r>
              <a:rPr lang="en-US"/>
              <a:t>第三層</a:t>
            </a:r>
          </a:p>
          <a:p>
            <a:pPr lvl="3"/>
            <a:r>
              <a:rPr lang="en-US"/>
              <a:t>第四層</a:t>
            </a:r>
          </a:p>
          <a:p>
            <a:pPr lvl="4"/>
            <a:r>
              <a:rPr 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5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68" y="-63773"/>
            <a:ext cx="4743450" cy="26479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366" y="-63773"/>
            <a:ext cx="3661049" cy="22793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45172" y="1390377"/>
            <a:ext cx="9144000" cy="2387600"/>
          </a:xfrm>
        </p:spPr>
        <p:txBody>
          <a:bodyPr>
            <a:noAutofit/>
          </a:bodyPr>
          <a:lstStyle/>
          <a:p>
            <a:r>
              <a:rPr lang="en-US" altLang="zh-TW" sz="8000" b="1" dirty="0" smtClean="0">
                <a:latin typeface="Comic Sans MS" panose="030F0702030302020204" pitchFamily="66" charset="0"/>
              </a:rPr>
              <a:t>105-2</a:t>
            </a:r>
            <a:r>
              <a:rPr lang="zh-TW" altLang="en-US" sz="80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8000" b="1" dirty="0" smtClean="0">
                <a:latin typeface="Comic Sans MS" panose="030F0702030302020204" pitchFamily="66" charset="0"/>
              </a:rPr>
              <a:t/>
            </a:r>
            <a:br>
              <a:rPr lang="en-US" altLang="zh-TW" sz="8000" b="1" dirty="0" smtClean="0">
                <a:latin typeface="Comic Sans MS" panose="030F0702030302020204" pitchFamily="66" charset="0"/>
              </a:rPr>
            </a:br>
            <a:r>
              <a:rPr lang="en-US" altLang="zh-TW" sz="8000" b="1" dirty="0" smtClean="0">
                <a:latin typeface="Comic Sans MS" panose="030F0702030302020204" pitchFamily="66" charset="0"/>
              </a:rPr>
              <a:t>Midterm Multiple Assessment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367" y="4400551"/>
            <a:ext cx="3897533" cy="24574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68" y="4251599"/>
            <a:ext cx="4190015" cy="26479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12" y="3777977"/>
            <a:ext cx="7004159" cy="322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5553" y="14666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Q9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It’s ten ten.(AM)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32841" y="1959028"/>
            <a:ext cx="955915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recess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homework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shower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09" y="1340229"/>
            <a:ext cx="2338016" cy="233801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3" y="3888403"/>
            <a:ext cx="2900855" cy="267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5468" y="549350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Q10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Which one is correct?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053960" y="2207106"/>
            <a:ext cx="955915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Yummy!  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Hooray!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Let’s go!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451"/>
            <a:ext cx="5082814" cy="38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3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5468" y="549350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Q11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Which one is correct?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387"/>
            <a:ext cx="4856748" cy="404918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482536" y="2352861"/>
            <a:ext cx="770946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Hurry up!  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lunch.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Take a rest.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2406" y="628702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Q12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Which one is correct?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25160" y="2449398"/>
            <a:ext cx="80560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Come and join us.  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Come here.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Come back home.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2549"/>
          <a:stretch/>
        </p:blipFill>
        <p:spPr>
          <a:xfrm>
            <a:off x="78828" y="2684435"/>
            <a:ext cx="4146332" cy="276158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28225" y="3695893"/>
            <a:ext cx="327922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80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2406" y="628702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Q13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is it doing?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139560" y="2323274"/>
            <a:ext cx="80560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It’s eating.  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sleeping.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 can sleep.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9384"/>
            <a:ext cx="47244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2406" y="628702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Q14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is he doing?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934893" y="2314106"/>
            <a:ext cx="80560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He’s swim.  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6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swiming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swimming.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61334"/>
            <a:ext cx="4217279" cy="25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1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2406" y="628702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Q15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are they doing?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43450" y="2313251"/>
            <a:ext cx="80560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They is eating.  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They’re eating.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They’re </a:t>
            </a:r>
            <a:r>
              <a:rPr lang="en-US" altLang="zh-TW" sz="6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eatting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3274"/>
            <a:ext cx="47434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3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48834" y="227398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Q16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352475" y="1225689"/>
            <a:ext cx="80560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Wake up.</a:t>
            </a: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</a:t>
            </a:r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What’s up?  </a:t>
            </a:r>
            <a:endParaRPr lang="en-US" altLang="zh-TW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Wake up.</a:t>
            </a:r>
          </a:p>
          <a:p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Come join us.</a:t>
            </a:r>
            <a:endParaRPr lang="en-US" altLang="zh-TW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Wake up.</a:t>
            </a:r>
          </a:p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</a:t>
            </a:r>
            <a:r>
              <a:rPr lang="en-US" altLang="zh-TW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Take a rest.</a:t>
            </a:r>
            <a:endParaRPr lang="en-US" altLang="zh-TW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6036" r="3101" b="7866"/>
          <a:stretch/>
        </p:blipFill>
        <p:spPr>
          <a:xfrm>
            <a:off x="0" y="3452647"/>
            <a:ext cx="5139560" cy="41463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8310" r="10358" b="7651"/>
          <a:stretch/>
        </p:blipFill>
        <p:spPr>
          <a:xfrm>
            <a:off x="0" y="-107597"/>
            <a:ext cx="4048834" cy="393134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12915" y="3090041"/>
            <a:ext cx="1158685" cy="36260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06457" y="4010947"/>
            <a:ext cx="1371600" cy="35081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44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2406" y="628702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Q17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 and choose.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43450" y="2313251"/>
            <a:ext cx="8056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  / 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a_e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  / 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/  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14" y="2384913"/>
            <a:ext cx="4856436" cy="36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9703" y="171502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Q18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 and choose.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43450" y="2313251"/>
            <a:ext cx="8056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a_e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/  a.  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/  e.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/  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7" y="1529552"/>
            <a:ext cx="3991580" cy="26765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604" r="9051" b="9716"/>
          <a:stretch/>
        </p:blipFill>
        <p:spPr>
          <a:xfrm>
            <a:off x="485827" y="4206077"/>
            <a:ext cx="3991580" cy="264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9013" y="360142"/>
            <a:ext cx="11063365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Which one is correct?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t="15937" r="12105" b="16897"/>
          <a:stretch/>
        </p:blipFill>
        <p:spPr>
          <a:xfrm>
            <a:off x="1979920" y="1553318"/>
            <a:ext cx="2754000" cy="261396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01" y="4001173"/>
            <a:ext cx="2723904" cy="271857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569493" y="1351129"/>
            <a:ext cx="69784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twelve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  twenty</a:t>
            </a:r>
          </a:p>
          <a:p>
            <a:endParaRPr lang="en-US" altLang="zh-TW" sz="7200" b="1" dirty="0" smtClean="0">
              <a:solidFill>
                <a:srgbClr val="0000FF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(B) twenty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  twelve</a:t>
            </a:r>
          </a:p>
        </p:txBody>
      </p:sp>
    </p:spTree>
    <p:extLst>
      <p:ext uri="{BB962C8B-B14F-4D97-AF65-F5344CB8AC3E}">
        <p14:creationId xmlns:p14="http://schemas.microsoft.com/office/powerpoint/2010/main" val="30674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9703" y="171502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Q19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 and choose.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475437" y="2329017"/>
            <a:ext cx="8056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  / 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a_e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  / 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e_e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/  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7812" b="13636"/>
          <a:stretch/>
        </p:blipFill>
        <p:spPr>
          <a:xfrm>
            <a:off x="517359" y="1333694"/>
            <a:ext cx="3297897" cy="27243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4058044"/>
            <a:ext cx="3297897" cy="29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2406" y="628702"/>
            <a:ext cx="12678506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Q20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 and choose.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43450" y="2313251"/>
            <a:ext cx="8056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  /  </a:t>
            </a:r>
            <a:r>
              <a:rPr lang="en-US" altLang="zh-TW" sz="80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  /  </a:t>
            </a:r>
            <a:r>
              <a:rPr lang="en-US" altLang="zh-TW" sz="80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/   </a:t>
            </a:r>
            <a:r>
              <a:rPr lang="en-US" altLang="zh-TW" sz="80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_e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6" y="2518588"/>
            <a:ext cx="4504994" cy="337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Q21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Make a sentence.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5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18" y="1752600"/>
            <a:ext cx="784860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8810296" y="2689663"/>
            <a:ext cx="2782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write.</a:t>
            </a:r>
            <a:endParaRPr lang="zh-TW" altLang="en-US" sz="7200" b="1" dirty="0" smtClean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6025821" y="2756338"/>
            <a:ext cx="99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endParaRPr lang="zh-TW" altLang="en-US" sz="7200" b="1" dirty="0" smtClean="0">
              <a:solidFill>
                <a:srgbClr val="00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22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8600"/>
            <a:ext cx="8071945" cy="6053959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Q22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Make a sentence.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6025820" y="2756338"/>
            <a:ext cx="2784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You</a:t>
            </a:r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endParaRPr lang="zh-TW" altLang="en-US" sz="7200" b="1" dirty="0" smtClean="0">
              <a:solidFill>
                <a:srgbClr val="00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8810296" y="2689663"/>
            <a:ext cx="2782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run.</a:t>
            </a:r>
            <a:endParaRPr lang="zh-TW" altLang="en-US" sz="7200" b="1" dirty="0" smtClean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72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74" y="1557216"/>
            <a:ext cx="9831826" cy="517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Q23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Make a sentence.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1245476" y="2414710"/>
            <a:ext cx="57071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She</a:t>
            </a:r>
            <a:endParaRPr lang="zh-TW" altLang="en-US" sz="7200" b="1" dirty="0" smtClean="0">
              <a:solidFill>
                <a:srgbClr val="00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1082949" y="3749976"/>
            <a:ext cx="2782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drink.</a:t>
            </a:r>
            <a:endParaRPr lang="zh-TW" altLang="en-US" sz="7200" b="1" dirty="0" smtClean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7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34" y="2000880"/>
            <a:ext cx="8109564" cy="4557575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Q24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Make a sentence.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1245476" y="2414710"/>
            <a:ext cx="57071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They</a:t>
            </a:r>
            <a:endParaRPr lang="zh-TW" altLang="en-US" sz="7200" b="1" dirty="0" smtClean="0">
              <a:solidFill>
                <a:srgbClr val="00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1492852" y="3738986"/>
            <a:ext cx="2782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sing.</a:t>
            </a:r>
            <a:endParaRPr lang="zh-TW" altLang="en-US" sz="7200" b="1" dirty="0" smtClean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93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Q25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Make a sentence.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1371601" y="4055181"/>
            <a:ext cx="57071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We</a:t>
            </a:r>
            <a:endParaRPr lang="zh-TW" altLang="en-US" sz="7200" b="1" dirty="0" smtClean="0">
              <a:solidFill>
                <a:srgbClr val="00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226163" y="5657671"/>
            <a:ext cx="72727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s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it and drive.</a:t>
            </a:r>
            <a:endParaRPr lang="zh-TW" altLang="en-US" sz="7200" b="1" dirty="0" smtClean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97" y="1690688"/>
            <a:ext cx="7572703" cy="41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8014" y="62164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your show time!!!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oral test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48" y="2172206"/>
            <a:ext cx="8112447" cy="45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show time gif」的圖片搜尋結果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752" y="171661"/>
            <a:ext cx="2571859" cy="17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35560" y="836712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This is a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 is a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like the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h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7930" y="0"/>
            <a:ext cx="11964069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is P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has a p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She is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has a n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can speak Chin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of p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 and n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 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9013" y="360142"/>
            <a:ext cx="11063365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Q2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Which one is correct?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69493" y="1351129"/>
            <a:ext cx="69784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forty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fourteen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fourteen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forty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31" y="1481959"/>
            <a:ext cx="3580433" cy="2685325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81" y="4167284"/>
            <a:ext cx="28384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7931" y="0"/>
            <a:ext cx="119640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7931" y="1962027"/>
            <a:ext cx="8744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矩形 3"/>
          <p:cNvSpPr/>
          <p:nvPr/>
        </p:nvSpPr>
        <p:spPr>
          <a:xfrm>
            <a:off x="227931" y="3716353"/>
            <a:ext cx="12565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Let’s h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and 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b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521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Direction - One Thing [HD Karaoke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558"/>
            <a:ext cx="12192000" cy="602144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06718" y="128672"/>
            <a:ext cx="6952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One Direction-One Thing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émon - Theme Song (Karaoke Versio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2404"/>
            <a:ext cx="12192000" cy="614559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06718" y="128672"/>
            <a:ext cx="6952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Pokémon Theme Song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1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9013" y="360142"/>
            <a:ext cx="11063365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Q3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What can he do?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52764" y="1782256"/>
            <a:ext cx="81301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can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dance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write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) He can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sing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draw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705"/>
            <a:ext cx="4052764" cy="2358709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377"/>
            <a:ext cx="4052764" cy="266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654" y="234018"/>
            <a:ext cx="11063365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Q4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What time is it?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776952" y="1225689"/>
            <a:ext cx="79510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nine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twelve oh nine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(C) It’s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twelve forty-five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2" y="1745319"/>
            <a:ext cx="4461641" cy="4461641"/>
          </a:xfrm>
        </p:spPr>
      </p:pic>
    </p:spTree>
    <p:extLst>
      <p:ext uri="{BB962C8B-B14F-4D97-AF65-F5344CB8AC3E}">
        <p14:creationId xmlns:p14="http://schemas.microsoft.com/office/powerpoint/2010/main" val="29173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156" y="14666"/>
            <a:ext cx="11063365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Q5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What time is it?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799490" y="2063153"/>
            <a:ext cx="839251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It’s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two oh six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It’s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six thirteen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It’s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two thirty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58" y="1503149"/>
            <a:ext cx="4239330" cy="4213162"/>
          </a:xfrm>
        </p:spPr>
      </p:pic>
    </p:spTree>
    <p:extLst>
      <p:ext uri="{BB962C8B-B14F-4D97-AF65-F5344CB8AC3E}">
        <p14:creationId xmlns:p14="http://schemas.microsoft.com/office/powerpoint/2010/main" val="292476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156" y="14666"/>
            <a:ext cx="11063365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Q6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What time is it?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24704" y="880739"/>
            <a:ext cx="839251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It’s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eleven forty-five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It’s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eleven</a:t>
            </a:r>
          </a:p>
          <a:p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fifty-five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It’s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eleven</a:t>
            </a:r>
          </a:p>
          <a:p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fifteen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13996" r="15188" b="21754"/>
          <a:stretch/>
        </p:blipFill>
        <p:spPr>
          <a:xfrm>
            <a:off x="186155" y="2380593"/>
            <a:ext cx="4313605" cy="2727435"/>
          </a:xfrm>
        </p:spPr>
      </p:pic>
    </p:spTree>
    <p:extLst>
      <p:ext uri="{BB962C8B-B14F-4D97-AF65-F5344CB8AC3E}">
        <p14:creationId xmlns:p14="http://schemas.microsoft.com/office/powerpoint/2010/main" val="2244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156" y="14666"/>
            <a:ext cx="12005844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Q7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It’s seven forty.(</a:t>
            </a:r>
            <a:r>
              <a:rPr lang="en-US" altLang="zh-TW" sz="6600" b="1" dirty="0">
                <a:latin typeface="Comic Sans MS" panose="030F0702030302020204" pitchFamily="66" charset="0"/>
              </a:rPr>
              <a:t>A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M)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799490" y="2441512"/>
            <a:ext cx="839251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TV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bed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b="13398"/>
          <a:stretch/>
        </p:blipFill>
        <p:spPr>
          <a:xfrm>
            <a:off x="328963" y="2396358"/>
            <a:ext cx="3114794" cy="4461641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67" y="1408951"/>
            <a:ext cx="2065123" cy="2065123"/>
          </a:xfrm>
        </p:spPr>
      </p:pic>
    </p:spTree>
    <p:extLst>
      <p:ext uri="{BB962C8B-B14F-4D97-AF65-F5344CB8AC3E}">
        <p14:creationId xmlns:p14="http://schemas.microsoft.com/office/powerpoint/2010/main" val="39314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156" y="14666"/>
            <a:ext cx="12005844" cy="1325563"/>
          </a:xfrm>
        </p:spPr>
        <p:txBody>
          <a:bodyPr>
            <a:noAutofit/>
          </a:bodyPr>
          <a:lstStyle/>
          <a:p>
            <a:r>
              <a:rPr lang="en-US" altLang="zh-TW" sz="6600" b="1" dirty="0" err="1" smtClean="0">
                <a:latin typeface="Comic Sans MS" panose="030F0702030302020204" pitchFamily="66" charset="0"/>
              </a:rPr>
              <a:t>Q8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: It’s twelve o’clock.(PM) 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22820" y="1340229"/>
            <a:ext cx="955915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dinner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 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(B)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lunch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6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(C) 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Time for </a:t>
            </a:r>
            <a:r>
              <a:rPr lang="en-US" altLang="zh-TW" sz="6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breakfast</a:t>
            </a:r>
            <a:r>
              <a:rPr lang="en-US" altLang="zh-TW" sz="6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en-US" altLang="zh-TW" sz="6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7" y="1340229"/>
            <a:ext cx="1964952" cy="3508842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56" y="4433383"/>
            <a:ext cx="3992836" cy="23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1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621</Words>
  <Application>Microsoft Office PowerPoint</Application>
  <PresentationFormat>寬螢幕</PresentationFormat>
  <Paragraphs>121</Paragraphs>
  <Slides>32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40" baseType="lpstr">
      <vt:lpstr>微軟正黑體</vt:lpstr>
      <vt:lpstr>新細明體</vt:lpstr>
      <vt:lpstr>Arial</vt:lpstr>
      <vt:lpstr>Calibri</vt:lpstr>
      <vt:lpstr>Calibri Light</vt:lpstr>
      <vt:lpstr>Comic Sans MS</vt:lpstr>
      <vt:lpstr>Office 佈景主題</vt:lpstr>
      <vt:lpstr>1_Terberg_CustomBorder_TP101881387</vt:lpstr>
      <vt:lpstr>105-2  Midterm Multiple Assessment</vt:lpstr>
      <vt:lpstr>Q1: Which one is correct? </vt:lpstr>
      <vt:lpstr>Q2: Which one is correct? </vt:lpstr>
      <vt:lpstr>Q3: What can he do? </vt:lpstr>
      <vt:lpstr>Q4: What time is it? </vt:lpstr>
      <vt:lpstr>Q5: What time is it? </vt:lpstr>
      <vt:lpstr>Q6: What time is it? </vt:lpstr>
      <vt:lpstr>Q7: It’s seven forty.(AM) </vt:lpstr>
      <vt:lpstr>Q8: It’s twelve o’clock.(PM) </vt:lpstr>
      <vt:lpstr>Q9: It’s ten ten.(AM) </vt:lpstr>
      <vt:lpstr>Q10: Which one is correct? </vt:lpstr>
      <vt:lpstr>Q11: Which one is correct? </vt:lpstr>
      <vt:lpstr>Q12: Which one is correct? </vt:lpstr>
      <vt:lpstr>Q13: What is it doing? </vt:lpstr>
      <vt:lpstr>Q14: What is he doing? </vt:lpstr>
      <vt:lpstr>Q15: What are they doing? </vt:lpstr>
      <vt:lpstr>Q16:</vt:lpstr>
      <vt:lpstr>Q17: Listen and choose.</vt:lpstr>
      <vt:lpstr>Q18: Listen and choose.</vt:lpstr>
      <vt:lpstr>Q19: Listen and choose.</vt:lpstr>
      <vt:lpstr>Q20: Listen and choose.</vt:lpstr>
      <vt:lpstr>Q21: Make a sentence.</vt:lpstr>
      <vt:lpstr>Q22: Make a sentence.</vt:lpstr>
      <vt:lpstr>Q23: Make a sentence.</vt:lpstr>
      <vt:lpstr>Q24: Make a sentence.</vt:lpstr>
      <vt:lpstr>Q25: Make a sentence.</vt:lpstr>
      <vt:lpstr>It’s your show time!!!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105-2  Midterm Multiple Assessment</dc:title>
  <dc:creator>葉德涵</dc:creator>
  <cp:lastModifiedBy>葉德涵</cp:lastModifiedBy>
  <cp:revision>39</cp:revision>
  <dcterms:created xsi:type="dcterms:W3CDTF">2017-04-13T07:23:28Z</dcterms:created>
  <dcterms:modified xsi:type="dcterms:W3CDTF">2017-04-20T00:48:58Z</dcterms:modified>
</cp:coreProperties>
</file>