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46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54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29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46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82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11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06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28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15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04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35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1D349-CFCB-4A91-A9B3-43190F22B282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97C5-4678-4444-95E1-34C14F72C4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23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Numbers!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641"/>
          <a:stretch/>
        </p:blipFill>
        <p:spPr>
          <a:xfrm>
            <a:off x="0" y="0"/>
            <a:ext cx="12192000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57" t="18654" r="49819" b="11623"/>
          <a:stretch/>
        </p:blipFill>
        <p:spPr>
          <a:xfrm>
            <a:off x="-1" y="62345"/>
            <a:ext cx="6165273" cy="71450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15925" t="21496" r="51385" b="30966"/>
          <a:stretch/>
        </p:blipFill>
        <p:spPr>
          <a:xfrm>
            <a:off x="4779818" y="1046016"/>
            <a:ext cx="7245927" cy="59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35" t="26182" r="56086" b="9184"/>
          <a:stretch/>
        </p:blipFill>
        <p:spPr>
          <a:xfrm>
            <a:off x="0" y="-1"/>
            <a:ext cx="12344400" cy="69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98" t="24789" r="29950" b="22229"/>
          <a:stretch/>
        </p:blipFill>
        <p:spPr>
          <a:xfrm>
            <a:off x="207818" y="207817"/>
            <a:ext cx="11871614" cy="63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116" t="19792" r="48150" b="31466"/>
          <a:stretch/>
        </p:blipFill>
        <p:spPr>
          <a:xfrm>
            <a:off x="0" y="180108"/>
            <a:ext cx="10626436" cy="64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7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</Words>
  <Application>Microsoft Office PowerPoint</Application>
  <PresentationFormat>寬螢幕</PresentationFormat>
  <Paragraphs>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Numbers!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Numbers!</dc:title>
  <dc:creator>USER</dc:creator>
  <cp:lastModifiedBy>USER</cp:lastModifiedBy>
  <cp:revision>7</cp:revision>
  <dcterms:created xsi:type="dcterms:W3CDTF">2019-02-12T15:12:27Z</dcterms:created>
  <dcterms:modified xsi:type="dcterms:W3CDTF">2019-02-12T15:53:33Z</dcterms:modified>
</cp:coreProperties>
</file>