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64" r:id="rId5"/>
    <p:sldId id="285" r:id="rId6"/>
    <p:sldId id="287" r:id="rId7"/>
    <p:sldId id="280" r:id="rId8"/>
    <p:sldId id="266" r:id="rId9"/>
    <p:sldId id="281" r:id="rId10"/>
    <p:sldId id="282" r:id="rId11"/>
    <p:sldId id="284" r:id="rId12"/>
    <p:sldId id="28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29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15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21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7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13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4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18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10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46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79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39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BE45F-0041-4836-852E-853741FDD471}" type="datetimeFigureOut">
              <a:rPr lang="zh-TW" altLang="en-US" smtClean="0"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E86C-E9F6-4E07-92A1-44E2FD70CF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77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phiee.tw/2016-04-19-641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1082&#32654;&#27138;&#33922;&#26399;&#21021;.xmin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108&#32654;&#27138;&#33922;&#20986;&#27735;&#24615;&#22823;&#32908;&#32905;&#27963;&#21205;&#35336;&#30059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5015620"/>
            <a:ext cx="12192000" cy="1842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94993" y="212053"/>
            <a:ext cx="9144000" cy="203602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108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學年度第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2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學期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美樂蒂班家長說明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26" y="2465343"/>
            <a:ext cx="4220423" cy="33719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49" y="2465343"/>
            <a:ext cx="4019551" cy="33719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5343"/>
            <a:ext cx="3952026" cy="33719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5" y="3642432"/>
            <a:ext cx="2495550" cy="30289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43" y="211949"/>
            <a:ext cx="1509361" cy="150936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9" y="132333"/>
            <a:ext cx="2115744" cy="211574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10" b="40846"/>
          <a:stretch/>
        </p:blipFill>
        <p:spPr>
          <a:xfrm flipH="1">
            <a:off x="10285873" y="1045841"/>
            <a:ext cx="1741074" cy="12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936810"/>
            <a:ext cx="12192000" cy="921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4231" y="670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accent5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本學期教學與活動規劃</a:t>
            </a:r>
            <a:endParaRPr lang="zh-TW" altLang="en-US" sz="5400" dirty="0">
              <a:solidFill>
                <a:schemeClr val="accent5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35" y="4547264"/>
            <a:ext cx="2345574" cy="2170084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810"/>
            <a:ext cx="4805265" cy="10018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94" y="5936810"/>
            <a:ext cx="4805265" cy="100186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01782" y="1198639"/>
            <a:ext cx="11388436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本學期學習區探索紀錄改為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每月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發回一次。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4/8(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安排至順益台灣原住民博物館校外教學。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為進行在地課程與培養幼兒觀察、圖像表達能力，本學期預定每兩週二安排一次在地建築踏查與寫生，日期與分別為：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4/14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四四南村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4/28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台北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5/12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台北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5/26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南山大樓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6/9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陶朱隱園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，當日可帶一種小點心，活動遇雨取消。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6/1-6/5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入園時間歡迎家長登記入班參與幼兒學習區探索活動。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以上活動時間皆為暫定，可能因應疫情調整或取消，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最新消息會以聯絡簿通知。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algn="just"/>
            <a:endParaRPr lang="zh-TW" altLang="en-US" sz="2800" dirty="0"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78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936810"/>
            <a:ext cx="12192000" cy="921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810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accent5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我長大了</a:t>
            </a:r>
            <a:r>
              <a:rPr lang="en-US" altLang="zh-TW" sz="5400" dirty="0" smtClean="0">
                <a:solidFill>
                  <a:schemeClr val="accent5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/</a:t>
            </a:r>
            <a:r>
              <a:rPr lang="zh-TW" altLang="en-US" sz="5400" dirty="0" smtClean="0">
                <a:solidFill>
                  <a:schemeClr val="accent5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幼小銜接</a:t>
            </a:r>
            <a:endParaRPr lang="zh-TW" altLang="en-US" sz="5400" dirty="0">
              <a:solidFill>
                <a:schemeClr val="accent5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35" y="4547264"/>
            <a:ext cx="2345574" cy="2170084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810"/>
            <a:ext cx="4805265" cy="10018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94" y="5936810"/>
            <a:ext cx="4805265" cy="100186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45173" y="1104718"/>
            <a:ext cx="116288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好文推薦：家有小一新鮮人</a:t>
            </a:r>
            <a:r>
              <a:rPr lang="en-US" altLang="zh-TW" sz="2200" dirty="0" smtClean="0">
                <a:hlinkClick r:id="rId4"/>
              </a:rPr>
              <a:t>https</a:t>
            </a:r>
            <a:r>
              <a:rPr lang="en-US" altLang="zh-TW" sz="2200" dirty="0">
                <a:hlinkClick r:id="rId4"/>
              </a:rPr>
              <a:t>://sophiee.tw/2016-04-19-641</a:t>
            </a:r>
            <a:r>
              <a:rPr lang="en-US" altLang="zh-TW" sz="2200" dirty="0" smtClean="0">
                <a:hlinkClick r:id="rId4"/>
              </a:rPr>
              <a:t>/</a:t>
            </a:r>
            <a:endParaRPr lang="en-US" altLang="zh-TW" sz="2200" dirty="0" smtClean="0"/>
          </a:p>
          <a:p>
            <a:endParaRPr lang="en-US" altLang="zh-TW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因應我長大了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幼小銜接，我們：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培養幼兒閱讀習慣、認識文字、探索符號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鼓勵幼兒照顧自己、服務人群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中班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輪流排拖鞋。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大班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餐後協助掃拖地。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請家長協助幼兒學習負責，自己的東西自己收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</a:p>
          <a:p>
            <a:pPr>
              <a:lnSpc>
                <a:spcPct val="150000"/>
              </a:lnSpc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每日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自己整理並檢查是否攜帶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壼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色碗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功課袋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手帕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替換衣物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個乾淨塑膠袋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9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5015620"/>
            <a:ext cx="12192000" cy="1842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94993" y="-49655"/>
            <a:ext cx="9144000" cy="264955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親師交流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4400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對課程規劃有任何想法</a:t>
            </a:r>
            <a:r>
              <a:rPr lang="en-US" altLang="zh-TW" sz="4400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4400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4400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都歡迎給我們意見與回饋喔</a:t>
            </a:r>
            <a:r>
              <a:rPr lang="en-US" altLang="zh-TW" sz="4400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~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26" y="2833735"/>
            <a:ext cx="4220423" cy="30035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49" y="2833735"/>
            <a:ext cx="4019551" cy="300354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33735"/>
            <a:ext cx="3952026" cy="300354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5" y="3642432"/>
            <a:ext cx="2495550" cy="30289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43" y="211949"/>
            <a:ext cx="1509361" cy="150936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9" y="132333"/>
            <a:ext cx="2115744" cy="211574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10" b="40846"/>
          <a:stretch/>
        </p:blipFill>
        <p:spPr>
          <a:xfrm flipH="1">
            <a:off x="10285873" y="1045841"/>
            <a:ext cx="1741074" cy="12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5015620"/>
            <a:ext cx="12192000" cy="1842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94993" y="739641"/>
            <a:ext cx="9144000" cy="140996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班務說明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26" y="2465343"/>
            <a:ext cx="4220423" cy="33719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49" y="2465343"/>
            <a:ext cx="4019551" cy="33719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5343"/>
            <a:ext cx="3952026" cy="33719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5" y="3642432"/>
            <a:ext cx="2495550" cy="30289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43" y="211949"/>
            <a:ext cx="1509361" cy="150936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9" y="132333"/>
            <a:ext cx="2115744" cy="211574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10" b="40846"/>
          <a:stretch/>
        </p:blipFill>
        <p:spPr>
          <a:xfrm flipH="1">
            <a:off x="10285873" y="1045841"/>
            <a:ext cx="1741074" cy="12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936810"/>
            <a:ext cx="12192000" cy="921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18886"/>
            <a:ext cx="10515600" cy="72427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 smtClean="0">
                <a:solidFill>
                  <a:schemeClr val="accent5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入園活動</a:t>
            </a:r>
            <a:endParaRPr lang="zh-TW" altLang="en-US" sz="5400" dirty="0">
              <a:solidFill>
                <a:schemeClr val="accent5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810"/>
            <a:ext cx="5269117" cy="10018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17" y="5936810"/>
            <a:ext cx="5314200" cy="1001862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73280"/>
              </p:ext>
            </p:extLst>
          </p:nvPr>
        </p:nvGraphicFramePr>
        <p:xfrm>
          <a:off x="141804" y="1443891"/>
          <a:ext cx="11908392" cy="28026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976"/>
                <a:gridCol w="2014779"/>
                <a:gridCol w="2340244"/>
                <a:gridCol w="1441343"/>
                <a:gridCol w="1286359"/>
                <a:gridCol w="2952691"/>
              </a:tblGrid>
              <a:tr h="9528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星期一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星期二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星期三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星期四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星期五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1849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08:00~08:40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認識時間、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姓名運筆練習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基本能力練習如：打結、剪紙、掛衣服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體能教室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借書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玩具分享</a:t>
                      </a:r>
                      <a:r>
                        <a:rPr lang="zh-TW" altLang="en-US" sz="22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08:40</a:t>
                      </a:r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三位小朋友說故事</a:t>
                      </a:r>
                      <a:r>
                        <a:rPr lang="en-US" altLang="zh-TW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35" y="4547264"/>
            <a:ext cx="2345574" cy="217008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440993" y="4718817"/>
            <a:ext cx="7310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  <a:sym typeface="Wingdings" panose="05000000000000000000" pitchFamily="2" charset="2"/>
              </a:rPr>
              <a:t></a:t>
            </a:r>
            <a:r>
              <a:rPr lang="zh-TW" altLang="en-US" sz="2800" dirty="0" smtClean="0">
                <a:solidFill>
                  <a:srgbClr val="C0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  <a:sym typeface="Wingdings" panose="05000000000000000000" pitchFamily="2" charset="2"/>
              </a:rPr>
              <a:t>小朋友要準時上學才能參與豐富的活動喔！</a:t>
            </a:r>
            <a:endParaRPr lang="zh-TW" altLang="en-US" sz="2800" dirty="0">
              <a:solidFill>
                <a:srgbClr val="C00000"/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99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936810"/>
            <a:ext cx="12192000" cy="921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810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accent5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重要</a:t>
            </a:r>
            <a:r>
              <a:rPr lang="zh-TW" altLang="en-US" sz="5400" dirty="0" smtClean="0">
                <a:solidFill>
                  <a:schemeClr val="accent5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事項提醒</a:t>
            </a:r>
            <a:endParaRPr lang="zh-TW" altLang="en-US" sz="5400" dirty="0">
              <a:solidFill>
                <a:schemeClr val="accent5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35" y="4547264"/>
            <a:ext cx="2345574" cy="2170084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810"/>
            <a:ext cx="4805265" cy="10018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94" y="5936810"/>
            <a:ext cx="4805265" cy="10018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0909" y="934022"/>
            <a:ext cx="116899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為顧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食品衛生與班級作息，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上午點心只協助保留到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9:20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，若較晚到園請在家先用完早餐。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幼兒如需服藥請家長填寫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託藥單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，並將藥物置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託藥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籃中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上午的藥請盡量在家中服用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，若不得已需要老師幫忙餵上午的藥煩請特別提醒以免忘記，且第二次餵藥因時間關係必須在下午點心後約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15:20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玩具分享日請勿攜帶貴重或具危險性的玩具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如：刀、槍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。玩具分享之意義在於分享，請家長一同培養幼兒愛惜自己與他人玩具的良好態度，並協助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留意幼兒勿私下交換或贈送玩具。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58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936810"/>
            <a:ext cx="12192000" cy="921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810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accent5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防疫宣導</a:t>
            </a:r>
            <a:endParaRPr lang="zh-TW" altLang="en-US" sz="5400" dirty="0">
              <a:solidFill>
                <a:schemeClr val="accent5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35" y="4547264"/>
            <a:ext cx="2345574" cy="2170084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810"/>
            <a:ext cx="4805265" cy="10018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94" y="5936810"/>
            <a:ext cx="4805265" cy="10018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6" y="1164800"/>
            <a:ext cx="6856336" cy="477201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25476" y="239247"/>
            <a:ext cx="424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一個班級一週內有兩例腸病毒即需停課</a:t>
            </a:r>
            <a:r>
              <a:rPr lang="en-US" altLang="zh-TW" sz="2400" dirty="0" smtClean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7</a:t>
            </a:r>
            <a:r>
              <a:rPr lang="zh-TW" altLang="en-US" sz="2400" dirty="0" smtClean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天</a:t>
            </a:r>
            <a:r>
              <a:rPr lang="en-US" altLang="zh-TW" sz="2400" dirty="0" smtClean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含</a:t>
            </a:r>
            <a:r>
              <a:rPr lang="zh-TW" altLang="en-US" sz="2400" dirty="0" smtClean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假日</a:t>
            </a:r>
            <a:r>
              <a:rPr lang="en-US" altLang="zh-TW" sz="2400" dirty="0" smtClean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喔！</a:t>
            </a:r>
            <a:endParaRPr lang="zh-TW" altLang="en-US" sz="2400" dirty="0">
              <a:solidFill>
                <a:srgbClr val="FF0000"/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55" y="1164800"/>
            <a:ext cx="4265879" cy="31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936810"/>
            <a:ext cx="12192000" cy="921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35" y="4547264"/>
            <a:ext cx="2345574" cy="2170084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810"/>
            <a:ext cx="4805265" cy="10018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94" y="5936810"/>
            <a:ext cx="4805265" cy="10018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6"/>
            <a:ext cx="4706335" cy="68513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35" y="0"/>
            <a:ext cx="4750420" cy="6858000"/>
          </a:xfrm>
          <a:prstGeom prst="rect">
            <a:avLst/>
          </a:prstGeom>
        </p:spPr>
      </p:pic>
      <p:sp>
        <p:nvSpPr>
          <p:cNvPr id="8" name="雲朵形圖說文字 7"/>
          <p:cNvSpPr/>
          <p:nvPr/>
        </p:nvSpPr>
        <p:spPr>
          <a:xfrm>
            <a:off x="9298983" y="1317355"/>
            <a:ext cx="2787227" cy="26783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9568235" y="1681594"/>
            <a:ext cx="313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戴口罩、</a:t>
            </a:r>
            <a:endParaRPr lang="en-US" altLang="zh-TW" sz="3200" dirty="0" smtClean="0">
              <a:solidFill>
                <a:schemeClr val="bg1"/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勤洗手，</a:t>
            </a:r>
            <a:endParaRPr lang="en-US" altLang="zh-TW" sz="3200" dirty="0" smtClean="0">
              <a:solidFill>
                <a:schemeClr val="bg1"/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華康兒風體W4" panose="020F0400000000000000" pitchFamily="34" charset="-120"/>
                <a:ea typeface="華康兒風體W4" panose="020F0400000000000000" pitchFamily="34" charset="-120"/>
              </a:rPr>
              <a:t>病毒遠離我！</a:t>
            </a:r>
            <a:endParaRPr lang="zh-TW" altLang="en-US" sz="3200" dirty="0">
              <a:solidFill>
                <a:schemeClr val="bg1"/>
              </a:solidFill>
              <a:latin typeface="華康兒風體W4" panose="020F0400000000000000" pitchFamily="34" charset="-120"/>
              <a:ea typeface="華康兒風體W4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43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5015620"/>
            <a:ext cx="12192000" cy="1842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94993" y="739641"/>
            <a:ext cx="9144000" cy="140996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課程說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26" y="2465343"/>
            <a:ext cx="4220423" cy="33719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49" y="2465343"/>
            <a:ext cx="4019551" cy="33719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5343"/>
            <a:ext cx="3952026" cy="33719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5" y="3642432"/>
            <a:ext cx="2495550" cy="30289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43" y="211949"/>
            <a:ext cx="1509361" cy="150936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9" y="132333"/>
            <a:ext cx="2115744" cy="211574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923" r="99231">
                        <a14:foregroundMark x1="23077" y1="68462" x2="23077" y2="68462"/>
                        <a14:foregroundMark x1="18846" y1="65385" x2="18846" y2="65385"/>
                        <a14:foregroundMark x1="4615" y1="70385" x2="4615" y2="70385"/>
                        <a14:foregroundMark x1="25000" y1="63077" x2="25000" y2="63077"/>
                        <a14:foregroundMark x1="93462" y1="28846" x2="93462" y2="28846"/>
                        <a14:foregroundMark x1="99615" y1="31923" x2="99615" y2="31923"/>
                        <a14:foregroundMark x1="10000" y1="67692" x2="10000" y2="67692"/>
                        <a14:foregroundMark x1="22692" y1="61538" x2="22692" y2="61538"/>
                        <a14:foregroundMark x1="11154" y1="69615" x2="11154" y2="69615"/>
                        <a14:foregroundMark x1="1923" y1="74615" x2="1923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10" b="40846"/>
          <a:stretch/>
        </p:blipFill>
        <p:spPr>
          <a:xfrm flipH="1">
            <a:off x="10285873" y="1045841"/>
            <a:ext cx="1741074" cy="12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936810"/>
            <a:ext cx="12192000" cy="921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accent5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學習區規劃</a:t>
            </a:r>
            <a:endParaRPr lang="zh-TW" altLang="en-US" sz="5400" dirty="0">
              <a:solidFill>
                <a:schemeClr val="accent5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810"/>
            <a:ext cx="4805265" cy="10018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94" y="5936810"/>
            <a:ext cx="4805265" cy="1001862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35" y="4547264"/>
            <a:ext cx="2345574" cy="2170084"/>
          </a:xfrm>
        </p:spPr>
      </p:pic>
      <p:pic>
        <p:nvPicPr>
          <p:cNvPr id="3" name="圖片 2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9284" y="991892"/>
            <a:ext cx="6083940" cy="48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936810"/>
            <a:ext cx="12192000" cy="921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142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accent5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出汗性大肌肉活動計畫</a:t>
            </a:r>
            <a:endParaRPr lang="zh-TW" altLang="en-US" sz="5400" dirty="0">
              <a:solidFill>
                <a:schemeClr val="accent5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810"/>
            <a:ext cx="4805265" cy="10018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94" y="5936810"/>
            <a:ext cx="4805265" cy="1001862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35" y="4547264"/>
            <a:ext cx="2345574" cy="2170084"/>
          </a:xfrm>
        </p:spPr>
      </p:pic>
      <p:pic>
        <p:nvPicPr>
          <p:cNvPr id="3" name="圖片 2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1" y="1002545"/>
            <a:ext cx="6673932" cy="47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469</Words>
  <Application>Microsoft Office PowerPoint</Application>
  <PresentationFormat>寬螢幕</PresentationFormat>
  <Paragraphs>50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華康兒風體W4</vt:lpstr>
      <vt:lpstr>華康兒風體W4(P)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108學年度第2學期 美樂蒂班家長說明會</vt:lpstr>
      <vt:lpstr>班務說明</vt:lpstr>
      <vt:lpstr>入園活動</vt:lpstr>
      <vt:lpstr>重要事項提醒</vt:lpstr>
      <vt:lpstr>防疫宣導</vt:lpstr>
      <vt:lpstr>PowerPoint 簡報</vt:lpstr>
      <vt:lpstr>課程說明</vt:lpstr>
      <vt:lpstr>學習區規劃</vt:lpstr>
      <vt:lpstr>出汗性大肌肉活動計畫</vt:lpstr>
      <vt:lpstr>本學期教學與活動規劃</vt:lpstr>
      <vt:lpstr>我長大了/幼小銜接</vt:lpstr>
      <vt:lpstr>親師交流 對課程規劃有任何想法 都歡迎給我們意見與回饋喔~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歡迎加入美樂蒂班</dc:title>
  <dc:creator>禕芳 許</dc:creator>
  <cp:lastModifiedBy>Windows 使用者</cp:lastModifiedBy>
  <cp:revision>98</cp:revision>
  <dcterms:created xsi:type="dcterms:W3CDTF">2018-08-26T04:53:11Z</dcterms:created>
  <dcterms:modified xsi:type="dcterms:W3CDTF">2020-02-25T05:42:14Z</dcterms:modified>
</cp:coreProperties>
</file>