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6" r:id="rId1"/>
  </p:sldMasterIdLst>
  <p:notesMasterIdLst>
    <p:notesMasterId r:id="rId14"/>
  </p:notesMasterIdLst>
  <p:sldIdLst>
    <p:sldId id="258" r:id="rId2"/>
    <p:sldId id="275" r:id="rId3"/>
    <p:sldId id="276" r:id="rId4"/>
    <p:sldId id="277" r:id="rId5"/>
    <p:sldId id="265" r:id="rId6"/>
    <p:sldId id="266" r:id="rId7"/>
    <p:sldId id="268" r:id="rId8"/>
    <p:sldId id="273" r:id="rId9"/>
    <p:sldId id="267" r:id="rId10"/>
    <p:sldId id="278" r:id="rId11"/>
    <p:sldId id="279" r:id="rId12"/>
    <p:sldId id="271" r:id="rId13"/>
  </p:sldIdLst>
  <p:sldSz cx="12192000" cy="6858000"/>
  <p:notesSz cx="6858000" cy="9144000"/>
  <p:defaultTextStyle>
    <a:defPPr>
      <a:defRPr lang="zh-CN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E73A1C"/>
    <a:srgbClr val="F23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0966" autoAdjust="0"/>
    <p:restoredTop sz="94646"/>
  </p:normalViewPr>
  <p:slideViewPr>
    <p:cSldViewPr snapToGrid="0" snapToObjects="1">
      <p:cViewPr varScale="1">
        <p:scale>
          <a:sx n="47" d="100"/>
          <a:sy n="47" d="100"/>
        </p:scale>
        <p:origin x="4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23F63A-ADE0-4481-91B0-3807E8932176}" type="datetimeFigureOut">
              <a:rPr lang="zh-TW" altLang="en-US" smtClean="0"/>
              <a:t>2020/3/2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2FB958-E7F4-4911-B9AB-9826C114ED8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7227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2FB958-E7F4-4911-B9AB-9826C114ED83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2953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office.msn.com.cn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9593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 userDrawn="1"/>
        </p:nvPicPr>
        <p:blipFill>
          <a:blip r:embed="rId3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564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7"/>
          <p:cNvSpPr>
            <a:spLocks noGrp="1"/>
          </p:cNvSpPr>
          <p:nvPr>
            <p:ph type="body" sz="quarter" idx="10" hasCustomPrompt="1"/>
          </p:nvPr>
        </p:nvSpPr>
        <p:spPr>
          <a:xfrm>
            <a:off x="659004" y="258233"/>
            <a:ext cx="4868117" cy="529569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txBody>
          <a:bodyPr vert="horz" anchor="ctr"/>
          <a:lstStyle>
            <a:lvl1pPr marL="0" indent="0" algn="l">
              <a:buNone/>
              <a:defRPr sz="2400" b="1"/>
            </a:lvl1pPr>
          </a:lstStyle>
          <a:p>
            <a:pPr lvl="0"/>
            <a:r>
              <a:rPr kumimoji="1" lang="en-US" altLang="zh-CN" dirty="0"/>
              <a:t>CLICK</a:t>
            </a:r>
            <a:r>
              <a:rPr kumimoji="1" lang="zh-CN" altLang="en-US" dirty="0"/>
              <a:t> </a:t>
            </a:r>
            <a:r>
              <a:rPr kumimoji="1" lang="en-US" altLang="zh-CN" dirty="0"/>
              <a:t>HERE</a:t>
            </a:r>
            <a:r>
              <a:rPr kumimoji="1" lang="zh-CN" altLang="en-US" dirty="0"/>
              <a:t> </a:t>
            </a:r>
            <a:r>
              <a:rPr kumimoji="1" lang="en-US" altLang="zh-CN" dirty="0"/>
              <a:t>TO</a:t>
            </a:r>
            <a:r>
              <a:rPr kumimoji="1" lang="zh-CN" altLang="en-US" dirty="0"/>
              <a:t> </a:t>
            </a:r>
            <a:r>
              <a:rPr kumimoji="1" lang="en-US" altLang="zh-CN" dirty="0"/>
              <a:t>ADD</a:t>
            </a:r>
            <a:r>
              <a:rPr kumimoji="1" lang="zh-CN" altLang="en-US" dirty="0"/>
              <a:t> </a:t>
            </a:r>
            <a:r>
              <a:rPr kumimoji="1" lang="en-US" altLang="zh-CN" dirty="0"/>
              <a:t>YOUR</a:t>
            </a:r>
            <a:r>
              <a:rPr kumimoji="1" lang="zh-CN" altLang="en-US" dirty="0"/>
              <a:t> </a:t>
            </a:r>
            <a:r>
              <a:rPr kumimoji="1" lang="en-US" altLang="zh-CN" dirty="0"/>
              <a:t>TITLE</a:t>
            </a:r>
            <a:endParaRPr kumimoji="1" lang="zh-CN" altLang="en-US" dirty="0"/>
          </a:p>
        </p:txBody>
      </p:sp>
      <p:sp>
        <p:nvSpPr>
          <p:cNvPr id="3" name="文本占位符 7"/>
          <p:cNvSpPr>
            <a:spLocks noGrp="1"/>
          </p:cNvSpPr>
          <p:nvPr>
            <p:ph type="body" sz="quarter" idx="13" hasCustomPrompt="1"/>
          </p:nvPr>
        </p:nvSpPr>
        <p:spPr>
          <a:xfrm>
            <a:off x="11386592" y="171547"/>
            <a:ext cx="805408" cy="616255"/>
          </a:xfrm>
          <a:prstGeom prst="rect">
            <a:avLst/>
          </a:prstGeom>
          <a:solidFill>
            <a:schemeClr val="tx1"/>
          </a:solidFill>
        </p:spPr>
        <p:txBody>
          <a:bodyPr vert="horz" anchor="ctr"/>
          <a:lstStyle>
            <a:lvl1pPr marL="0" indent="0" algn="ctr">
              <a:buNone/>
              <a:defRPr sz="2400" b="1">
                <a:solidFill>
                  <a:srgbClr val="FFFFFF"/>
                </a:solidFill>
              </a:defRPr>
            </a:lvl1pPr>
          </a:lstStyle>
          <a:p>
            <a:pPr lvl="0"/>
            <a:r>
              <a:rPr kumimoji="1" lang="en-US" altLang="zh-CN" dirty="0"/>
              <a:t>01</a:t>
            </a:r>
            <a:endParaRPr kumimoji="1" lang="zh-CN" altLang="en-US" dirty="0"/>
          </a:p>
        </p:txBody>
      </p:sp>
      <p:sp>
        <p:nvSpPr>
          <p:cNvPr id="4" name="图片占位符 8"/>
          <p:cNvSpPr>
            <a:spLocks noGrp="1"/>
          </p:cNvSpPr>
          <p:nvPr>
            <p:ph type="pic" sz="quarter" idx="14" hasCustomPrompt="1"/>
          </p:nvPr>
        </p:nvSpPr>
        <p:spPr>
          <a:xfrm>
            <a:off x="376768" y="5989475"/>
            <a:ext cx="1960033" cy="533400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1600" b="1"/>
            </a:lvl1pPr>
          </a:lstStyle>
          <a:p>
            <a:r>
              <a:rPr kumimoji="1" lang="en-US" altLang="zh-CN" sz="1600" b="1" dirty="0"/>
              <a:t>LOGO&amp;PIC</a:t>
            </a:r>
            <a:r>
              <a:rPr kumimoji="1" lang="zh-CN" altLang="en-US" sz="1600" b="1" dirty="0"/>
              <a:t> </a:t>
            </a:r>
            <a:r>
              <a:rPr kumimoji="1" lang="en-US" altLang="zh-CN" sz="1600" b="1" dirty="0"/>
              <a:t>HERE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32621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440603" y="759873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585"/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 Light"/>
                <a:ea typeface="微软雅黑"/>
                <a:cs typeface="Segoe UI Light"/>
              </a:rPr>
              <a:t>背景图片素材</a:t>
            </a:r>
          </a:p>
        </p:txBody>
      </p:sp>
      <p:sp>
        <p:nvSpPr>
          <p:cNvPr id="5" name="矩形 4"/>
          <p:cNvSpPr/>
          <p:nvPr userDrawn="1"/>
        </p:nvSpPr>
        <p:spPr>
          <a:xfrm>
            <a:off x="440603" y="182445"/>
            <a:ext cx="77777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585"/>
            <a:r>
              <a:rPr kumimoji="1" lang="en-US" altLang="zh-CN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 Light"/>
                <a:ea typeface="微软雅黑" charset="0"/>
                <a:cs typeface="Segoe UI Light"/>
              </a:rPr>
              <a:t>OfficePLUS</a:t>
            </a:r>
            <a:endParaRPr lang="zh-CN" altLang="en-US" sz="1000" dirty="0">
              <a:solidFill>
                <a:schemeClr val="tx1">
                  <a:lumMod val="75000"/>
                  <a:lumOff val="25000"/>
                </a:schemeClr>
              </a:solidFill>
              <a:latin typeface="Segoe UI Light"/>
              <a:ea typeface="微软雅黑" charset="0"/>
              <a:cs typeface="Segoe UI Light"/>
            </a:endParaRPr>
          </a:p>
        </p:txBody>
      </p:sp>
    </p:spTree>
    <p:extLst>
      <p:ext uri="{BB962C8B-B14F-4D97-AF65-F5344CB8AC3E}">
        <p14:creationId xmlns:p14="http://schemas.microsoft.com/office/powerpoint/2010/main" val="491705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标题幻灯片">
    <p:bg>
      <p:bgPr>
        <a:solidFill>
          <a:srgbClr val="E73A1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/>
        </p:nvSpPr>
        <p:spPr>
          <a:xfrm>
            <a:off x="440603" y="759873"/>
            <a:ext cx="662361" cy="379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585"/>
            <a:r>
              <a:rPr lang="zh-CN" altLang="en-US" sz="1800" dirty="0">
                <a:solidFill>
                  <a:srgbClr val="FFFFFF"/>
                </a:solidFill>
                <a:latin typeface="Segoe UI Light"/>
                <a:ea typeface="微软雅黑"/>
                <a:cs typeface="Segoe UI Light"/>
              </a:rPr>
              <a:t>标注</a:t>
            </a:r>
          </a:p>
        </p:txBody>
      </p:sp>
      <p:sp>
        <p:nvSpPr>
          <p:cNvPr id="11" name="矩形 10"/>
          <p:cNvSpPr/>
          <p:nvPr userDrawn="1"/>
        </p:nvSpPr>
        <p:spPr>
          <a:xfrm>
            <a:off x="2572589" y="759873"/>
            <a:ext cx="1402001" cy="34532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9585">
              <a:lnSpc>
                <a:spcPct val="130000"/>
              </a:lnSpc>
            </a:pPr>
            <a:r>
              <a:rPr lang="zh-CN" altLang="en-US" sz="1400" dirty="0">
                <a:solidFill>
                  <a:srgbClr val="FFFFFF"/>
                </a:solidFill>
                <a:latin typeface="Segoe UI Light"/>
                <a:ea typeface="微软雅黑"/>
                <a:cs typeface="Segoe UI Light"/>
              </a:rPr>
              <a:t>字体使用 </a:t>
            </a:r>
            <a:endParaRPr lang="en-US" altLang="zh-CN" sz="1400" dirty="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 defTabSz="609585">
              <a:lnSpc>
                <a:spcPct val="130000"/>
              </a:lnSpc>
            </a:pPr>
            <a:endParaRPr lang="en-US" altLang="zh-CN" sz="1400" dirty="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 defTabSz="609585">
              <a:lnSpc>
                <a:spcPct val="130000"/>
              </a:lnSpc>
            </a:pPr>
            <a:endParaRPr lang="en-US" altLang="zh-CN" sz="1400" dirty="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 defTabSz="609585">
              <a:lnSpc>
                <a:spcPct val="130000"/>
              </a:lnSpc>
            </a:pPr>
            <a:endParaRPr lang="en-US" altLang="zh-CN" sz="1400" dirty="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 defTabSz="609585">
              <a:lnSpc>
                <a:spcPct val="130000"/>
              </a:lnSpc>
            </a:pPr>
            <a:endParaRPr lang="en-US" altLang="zh-CN" sz="1400" dirty="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 defTabSz="609585">
              <a:lnSpc>
                <a:spcPct val="130000"/>
              </a:lnSpc>
            </a:pPr>
            <a:r>
              <a:rPr lang="zh-CN" altLang="en-US" sz="1400" dirty="0">
                <a:solidFill>
                  <a:srgbClr val="FFFFFF"/>
                </a:solidFill>
                <a:latin typeface="Segoe UI Light"/>
                <a:ea typeface="微软雅黑"/>
                <a:cs typeface="Segoe UI Light"/>
              </a:rPr>
              <a:t>行距</a:t>
            </a:r>
            <a:endParaRPr lang="en-US" altLang="zh-CN" sz="1400" dirty="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 defTabSz="609585">
              <a:lnSpc>
                <a:spcPct val="130000"/>
              </a:lnSpc>
            </a:pPr>
            <a:endParaRPr lang="en-US" altLang="zh-CN" sz="1400" dirty="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 defTabSz="609585">
              <a:lnSpc>
                <a:spcPct val="130000"/>
              </a:lnSpc>
            </a:pPr>
            <a:endParaRPr lang="en-US" altLang="zh-CN" sz="1400" dirty="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 defTabSz="609585">
              <a:lnSpc>
                <a:spcPct val="130000"/>
              </a:lnSpc>
            </a:pPr>
            <a:r>
              <a:rPr lang="zh-CN" altLang="en-US" sz="1400" dirty="0">
                <a:solidFill>
                  <a:srgbClr val="FFFFFF"/>
                </a:solidFill>
                <a:latin typeface="Segoe UI Light"/>
                <a:ea typeface="微软雅黑"/>
                <a:cs typeface="Segoe UI Light"/>
              </a:rPr>
              <a:t>背景图片出处</a:t>
            </a:r>
          </a:p>
          <a:p>
            <a:pPr defTabSz="609585">
              <a:lnSpc>
                <a:spcPct val="130000"/>
              </a:lnSpc>
            </a:pPr>
            <a:endParaRPr lang="zh-CN" altLang="en-US" sz="1400" dirty="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 defTabSz="609585">
              <a:lnSpc>
                <a:spcPct val="130000"/>
              </a:lnSpc>
            </a:pPr>
            <a:endParaRPr lang="zh-CN" altLang="en-US" sz="1400" dirty="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 defTabSz="609585">
              <a:lnSpc>
                <a:spcPct val="130000"/>
              </a:lnSpc>
            </a:pPr>
            <a:r>
              <a:rPr lang="zh-CN" altLang="en-US" sz="1400" dirty="0">
                <a:solidFill>
                  <a:srgbClr val="FFFFFF"/>
                </a:solidFill>
                <a:latin typeface="Segoe UI Light"/>
                <a:ea typeface="微软雅黑"/>
                <a:cs typeface="Segoe UI Light"/>
              </a:rPr>
              <a:t>声明</a:t>
            </a:r>
            <a:endParaRPr lang="en-US" altLang="zh-CN" sz="1400" dirty="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</p:txBody>
      </p:sp>
      <p:sp>
        <p:nvSpPr>
          <p:cNvPr id="12" name="矩形 11"/>
          <p:cNvSpPr/>
          <p:nvPr userDrawn="1"/>
        </p:nvSpPr>
        <p:spPr>
          <a:xfrm>
            <a:off x="4153010" y="759873"/>
            <a:ext cx="7074345" cy="4239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rgbClr val="FFFFFF"/>
                </a:solidFill>
                <a:latin typeface="Segoe UI Light"/>
                <a:ea typeface="微软雅黑"/>
                <a:cs typeface="Segoe UI Light"/>
              </a:rPr>
              <a:t>英文 </a:t>
            </a:r>
            <a:r>
              <a:rPr lang="en-US" altLang="zh-CN" sz="1400" dirty="0">
                <a:solidFill>
                  <a:srgbClr val="FFFFFF"/>
                </a:solidFill>
                <a:latin typeface="Segoe UI Light"/>
                <a:cs typeface="Segoe UI Light"/>
              </a:rPr>
              <a:t>Century Gothic</a:t>
            </a:r>
          </a:p>
          <a:p>
            <a:pPr defTabSz="609585">
              <a:lnSpc>
                <a:spcPct val="130000"/>
              </a:lnSpc>
            </a:pPr>
            <a:endParaRPr lang="en-US" altLang="zh-CN" sz="1400" dirty="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 defTabSz="609585">
              <a:lnSpc>
                <a:spcPct val="130000"/>
              </a:lnSpc>
            </a:pPr>
            <a:r>
              <a:rPr lang="zh-CN" altLang="en-US" sz="1400" dirty="0">
                <a:solidFill>
                  <a:srgbClr val="FFFFFF"/>
                </a:solidFill>
                <a:latin typeface="Segoe UI Light"/>
                <a:ea typeface="微软雅黑"/>
                <a:cs typeface="Segoe UI Light"/>
              </a:rPr>
              <a:t>中文 微软雅黑</a:t>
            </a:r>
            <a:endParaRPr lang="en-US" altLang="zh-CN" sz="1400" dirty="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 defTabSz="609585">
              <a:lnSpc>
                <a:spcPct val="130000"/>
              </a:lnSpc>
            </a:pPr>
            <a:endParaRPr lang="en-US" altLang="zh-CN" sz="1400" dirty="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 defTabSz="609585">
              <a:lnSpc>
                <a:spcPct val="130000"/>
              </a:lnSpc>
            </a:pPr>
            <a:endParaRPr lang="en-US" altLang="zh-CN" sz="1400" dirty="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 defTabSz="609585">
              <a:lnSpc>
                <a:spcPct val="130000"/>
              </a:lnSpc>
            </a:pPr>
            <a:r>
              <a:rPr lang="zh-CN" altLang="en-US" sz="1400" dirty="0">
                <a:solidFill>
                  <a:srgbClr val="FFFFFF"/>
                </a:solidFill>
                <a:latin typeface="Segoe UI Light"/>
                <a:ea typeface="微软雅黑"/>
                <a:cs typeface="Segoe UI Light"/>
              </a:rPr>
              <a:t>正文 </a:t>
            </a:r>
            <a:r>
              <a:rPr lang="en-US" altLang="zh-CN" sz="1400" dirty="0">
                <a:solidFill>
                  <a:srgbClr val="FFFFFF"/>
                </a:solidFill>
                <a:latin typeface="Segoe UI Light"/>
                <a:ea typeface="微软雅黑"/>
                <a:cs typeface="Segoe UI Light"/>
              </a:rPr>
              <a:t>1.3</a:t>
            </a:r>
          </a:p>
          <a:p>
            <a:pPr defTabSz="609585">
              <a:lnSpc>
                <a:spcPct val="130000"/>
              </a:lnSpc>
            </a:pPr>
            <a:endParaRPr lang="en-US" altLang="zh-CN" sz="1400" dirty="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 defTabSz="609585">
              <a:lnSpc>
                <a:spcPct val="130000"/>
              </a:lnSpc>
            </a:pPr>
            <a:endParaRPr lang="en-US" altLang="zh-CN" sz="1400" dirty="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 defTabSz="609585">
              <a:lnSpc>
                <a:spcPct val="130000"/>
              </a:lnSpc>
            </a:pPr>
            <a:r>
              <a:rPr lang="en-US" altLang="zh-CN" sz="1400" dirty="0" err="1">
                <a:solidFill>
                  <a:srgbClr val="FFFFFF"/>
                </a:solidFill>
                <a:latin typeface="Segoe UI Light"/>
                <a:ea typeface="微软雅黑"/>
                <a:cs typeface="Segoe UI Light"/>
              </a:rPr>
              <a:t>cn.bing.com</a:t>
            </a:r>
            <a:endParaRPr lang="zh-CN" altLang="en-US" sz="1400" dirty="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 defTabSz="609585">
              <a:lnSpc>
                <a:spcPct val="130000"/>
              </a:lnSpc>
            </a:pPr>
            <a:endParaRPr lang="zh-CN" altLang="en-US" sz="1400" dirty="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 defTabSz="609585">
              <a:lnSpc>
                <a:spcPct val="130000"/>
              </a:lnSpc>
            </a:pPr>
            <a:endParaRPr lang="zh-CN" altLang="en-US" sz="1400" dirty="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 marL="0" marR="0" lvl="0" indent="0" algn="l" defTabSz="60958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333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charset="0"/>
                <a:cs typeface="+mn-cs"/>
              </a:rPr>
              <a:t>本网站所提供的任何信息内容（包括但不限于 </a:t>
            </a:r>
            <a:r>
              <a:rPr kumimoji="0" lang="en-US" altLang="zh-CN" sz="1333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charset="0"/>
                <a:ea typeface="Segoe UI Light" charset="0"/>
                <a:cs typeface="Segoe UI Light" charset="0"/>
              </a:rPr>
              <a:t>PPT</a:t>
            </a:r>
            <a:r>
              <a:rPr kumimoji="0" lang="zh-CN" altLang="en-US" sz="1333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charset="0"/>
                <a:ea typeface="Segoe UI Light" charset="0"/>
                <a:cs typeface="Segoe UI Light" charset="0"/>
              </a:rPr>
              <a:t> </a:t>
            </a:r>
            <a:r>
              <a:rPr kumimoji="0" lang="zh-CN" altLang="en-US" sz="1333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charset="0"/>
                <a:cs typeface="+mn-cs"/>
              </a:rPr>
              <a:t>模板、</a:t>
            </a:r>
            <a:r>
              <a:rPr kumimoji="0" lang="en-US" altLang="zh-CN" sz="1333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charset="0"/>
                <a:ea typeface="Segoe UI Light" charset="0"/>
                <a:cs typeface="Segoe UI Light" charset="0"/>
              </a:rPr>
              <a:t>Word</a:t>
            </a:r>
            <a:r>
              <a:rPr kumimoji="0" lang="zh-CN" altLang="en-US" sz="1333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charset="0"/>
                <a:ea typeface="Segoe UI Light" charset="0"/>
                <a:cs typeface="Segoe UI Light" charset="0"/>
              </a:rPr>
              <a:t> </a:t>
            </a:r>
            <a:r>
              <a:rPr kumimoji="0" lang="zh-CN" altLang="en-US" sz="1333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charset="0"/>
                <a:cs typeface="+mn-cs"/>
              </a:rPr>
              <a:t>文档、</a:t>
            </a:r>
            <a:r>
              <a:rPr kumimoji="0" lang="en-US" altLang="zh-CN" sz="1333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charset="0"/>
                <a:ea typeface="Segoe UI Light" charset="0"/>
                <a:cs typeface="Segoe UI Light" charset="0"/>
              </a:rPr>
              <a:t>Excel</a:t>
            </a:r>
            <a:r>
              <a:rPr kumimoji="0" lang="zh-CN" altLang="en-US" sz="1333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charset="0"/>
                <a:ea typeface="Segoe UI Light" charset="0"/>
                <a:cs typeface="Segoe UI Light" charset="0"/>
              </a:rPr>
              <a:t> </a:t>
            </a:r>
            <a:r>
              <a:rPr kumimoji="0" lang="zh-CN" altLang="en-US" sz="1333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charset="0"/>
                <a:cs typeface="+mn-cs"/>
              </a:rPr>
              <a:t>图表、图片素材等）均受</a:t>
            </a:r>
            <a:r>
              <a:rPr kumimoji="0" lang="en-US" altLang="zh-CN" sz="1333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charset="0"/>
                <a:cs typeface="+mn-cs"/>
              </a:rPr>
              <a:t>《</a:t>
            </a:r>
            <a:r>
              <a:rPr kumimoji="0" lang="zh-CN" altLang="en-US" sz="1333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charset="0"/>
                <a:cs typeface="+mn-cs"/>
              </a:rPr>
              <a:t>中华人民共和国著作权法</a:t>
            </a:r>
            <a:r>
              <a:rPr kumimoji="0" lang="en-US" altLang="zh-CN" sz="1333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charset="0"/>
                <a:cs typeface="+mn-cs"/>
              </a:rPr>
              <a:t>》</a:t>
            </a:r>
            <a:r>
              <a:rPr kumimoji="0" lang="zh-CN" altLang="en-US" sz="1333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charset="0"/>
                <a:cs typeface="+mn-cs"/>
              </a:rPr>
              <a:t>、</a:t>
            </a:r>
            <a:r>
              <a:rPr kumimoji="0" lang="en-US" altLang="zh-CN" sz="1333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charset="0"/>
                <a:cs typeface="+mn-cs"/>
              </a:rPr>
              <a:t>《</a:t>
            </a:r>
            <a:r>
              <a:rPr kumimoji="0" lang="zh-CN" altLang="en-US" sz="1333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charset="0"/>
                <a:cs typeface="+mn-cs"/>
              </a:rPr>
              <a:t>信息网络传播权保护条例</a:t>
            </a:r>
            <a:r>
              <a:rPr kumimoji="0" lang="en-US" altLang="zh-CN" sz="1333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charset="0"/>
                <a:cs typeface="+mn-cs"/>
              </a:rPr>
              <a:t>》</a:t>
            </a:r>
            <a:r>
              <a:rPr kumimoji="0" lang="zh-CN" altLang="en-US" sz="1333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charset="0"/>
                <a:cs typeface="+mn-cs"/>
              </a:rPr>
              <a:t>及其他适用的法律法规的保护，未经权利人书面明确授权，信息内容的任何部分</a:t>
            </a:r>
            <a:r>
              <a:rPr kumimoji="0" lang="en-US" altLang="zh-CN" sz="1333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charset="0"/>
                <a:cs typeface="+mn-cs"/>
              </a:rPr>
              <a:t>(</a:t>
            </a:r>
            <a:r>
              <a:rPr kumimoji="0" lang="zh-CN" altLang="en-US" sz="1333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charset="0"/>
                <a:cs typeface="+mn-cs"/>
              </a:rPr>
              <a:t>包括图片或图表</a:t>
            </a:r>
            <a:r>
              <a:rPr kumimoji="0" lang="en-US" altLang="zh-CN" sz="1333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charset="0"/>
                <a:cs typeface="+mn-cs"/>
              </a:rPr>
              <a:t>)</a:t>
            </a:r>
            <a:r>
              <a:rPr kumimoji="0" lang="zh-CN" altLang="en-US" sz="1333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charset="0"/>
                <a:cs typeface="+mn-cs"/>
              </a:rPr>
              <a:t>不得被全部或部分的复制、传播、销售，否则将承担法律责任。</a:t>
            </a:r>
          </a:p>
        </p:txBody>
      </p:sp>
      <p:sp>
        <p:nvSpPr>
          <p:cNvPr id="13" name="矩形 12"/>
          <p:cNvSpPr/>
          <p:nvPr userDrawn="1"/>
        </p:nvSpPr>
        <p:spPr>
          <a:xfrm>
            <a:off x="440603" y="182445"/>
            <a:ext cx="77777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585"/>
            <a:r>
              <a:rPr kumimoji="1" lang="en-US" altLang="zh-CN" sz="1000" dirty="0">
                <a:solidFill>
                  <a:prstClr val="white"/>
                </a:solidFill>
                <a:latin typeface="Segoe UI Light"/>
                <a:ea typeface="微软雅黑" charset="0"/>
                <a:cs typeface="Segoe UI Light"/>
              </a:rPr>
              <a:t>OfficePLUS</a:t>
            </a:r>
            <a:endParaRPr lang="zh-CN" altLang="en-US" sz="1000" dirty="0">
              <a:solidFill>
                <a:prstClr val="white"/>
              </a:solidFill>
              <a:latin typeface="Segoe UI Light"/>
              <a:ea typeface="微软雅黑" charset="0"/>
              <a:cs typeface="Segoe UI Light"/>
            </a:endParaRPr>
          </a:p>
        </p:txBody>
      </p:sp>
    </p:spTree>
    <p:extLst>
      <p:ext uri="{BB962C8B-B14F-4D97-AF65-F5344CB8AC3E}">
        <p14:creationId xmlns:p14="http://schemas.microsoft.com/office/powerpoint/2010/main" val="1433925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4447955" y="4458724"/>
            <a:ext cx="3296095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609585"/>
            <a:r>
              <a:rPr kumimoji="1" lang="zh-CN" altLang="en-US" sz="1333" dirty="0">
                <a:solidFill>
                  <a:srgbClr val="000000"/>
                </a:solidFill>
                <a:latin typeface="Century Gothic"/>
                <a:ea typeface="微软雅黑" charset="0"/>
              </a:rPr>
              <a:t>点击</a:t>
            </a:r>
            <a:r>
              <a:rPr kumimoji="1" lang="en-US" altLang="zh-CN" sz="1333" dirty="0">
                <a:solidFill>
                  <a:srgbClr val="000000"/>
                </a:solidFill>
                <a:latin typeface="Segoe UI Light" charset="0"/>
                <a:ea typeface="Segoe UI Light" charset="0"/>
                <a:cs typeface="Segoe UI Light" charset="0"/>
              </a:rPr>
              <a:t>Logo</a:t>
            </a:r>
            <a:r>
              <a:rPr kumimoji="1" lang="zh-CN" altLang="en-US" sz="1333" dirty="0">
                <a:solidFill>
                  <a:srgbClr val="000000"/>
                </a:solidFill>
                <a:latin typeface="Century Gothic"/>
                <a:ea typeface="微软雅黑" charset="0"/>
              </a:rPr>
              <a:t>获取更多优质模板（放映模式）</a:t>
            </a:r>
          </a:p>
        </p:txBody>
      </p:sp>
      <p:pic>
        <p:nvPicPr>
          <p:cNvPr id="4" name="图片 3">
            <a:hlinkClick r:id="rId2"/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227832"/>
            <a:ext cx="3048000" cy="402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993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441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79" r:id="rId2"/>
    <p:sldLayoutId id="2147483662" r:id="rId3"/>
    <p:sldLayoutId id="2147483664" r:id="rId4"/>
    <p:sldLayoutId id="2147483663" r:id="rId5"/>
    <p:sldLayoutId id="2147483665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108&#19979;&#23416;&#26657;&#26085;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组 15"/>
          <p:cNvGrpSpPr/>
          <p:nvPr/>
        </p:nvGrpSpPr>
        <p:grpSpPr>
          <a:xfrm>
            <a:off x="4448958" y="378689"/>
            <a:ext cx="3294084" cy="432000"/>
            <a:chOff x="4389373" y="989568"/>
            <a:chExt cx="3294084" cy="432000"/>
          </a:xfrm>
        </p:grpSpPr>
        <p:sp>
          <p:nvSpPr>
            <p:cNvPr id="5" name="六角星 4"/>
            <p:cNvSpPr/>
            <p:nvPr/>
          </p:nvSpPr>
          <p:spPr>
            <a:xfrm>
              <a:off x="5820417" y="989568"/>
              <a:ext cx="432000" cy="432000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6" name="六角星 5"/>
            <p:cNvSpPr/>
            <p:nvPr/>
          </p:nvSpPr>
          <p:spPr>
            <a:xfrm>
              <a:off x="5395452" y="1040468"/>
              <a:ext cx="330200" cy="330200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7" name="六角星 6"/>
            <p:cNvSpPr/>
            <p:nvPr/>
          </p:nvSpPr>
          <p:spPr>
            <a:xfrm>
              <a:off x="6347182" y="1040468"/>
              <a:ext cx="330200" cy="330200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8" name="六角星 7"/>
            <p:cNvSpPr/>
            <p:nvPr/>
          </p:nvSpPr>
          <p:spPr>
            <a:xfrm>
              <a:off x="5059587" y="1085018"/>
              <a:ext cx="241100" cy="241100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9" name="六角星 8"/>
            <p:cNvSpPr/>
            <p:nvPr/>
          </p:nvSpPr>
          <p:spPr>
            <a:xfrm>
              <a:off x="6772147" y="1085018"/>
              <a:ext cx="241100" cy="241100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0" name="六角星 9"/>
            <p:cNvSpPr/>
            <p:nvPr/>
          </p:nvSpPr>
          <p:spPr>
            <a:xfrm>
              <a:off x="4765047" y="1105681"/>
              <a:ext cx="199775" cy="199775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1" name="六角星 10"/>
            <p:cNvSpPr/>
            <p:nvPr/>
          </p:nvSpPr>
          <p:spPr>
            <a:xfrm>
              <a:off x="7108012" y="1105681"/>
              <a:ext cx="199775" cy="199775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2" name="六角星 11"/>
            <p:cNvSpPr/>
            <p:nvPr/>
          </p:nvSpPr>
          <p:spPr>
            <a:xfrm>
              <a:off x="4577210" y="1159032"/>
              <a:ext cx="93072" cy="93072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3" name="六角星 12"/>
            <p:cNvSpPr/>
            <p:nvPr/>
          </p:nvSpPr>
          <p:spPr>
            <a:xfrm>
              <a:off x="7402552" y="1159032"/>
              <a:ext cx="93072" cy="93072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4" name="六角星 13"/>
            <p:cNvSpPr/>
            <p:nvPr/>
          </p:nvSpPr>
          <p:spPr>
            <a:xfrm>
              <a:off x="4389373" y="1159032"/>
              <a:ext cx="93072" cy="93072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5" name="六角星 14"/>
            <p:cNvSpPr/>
            <p:nvPr/>
          </p:nvSpPr>
          <p:spPr>
            <a:xfrm>
              <a:off x="7590385" y="1159032"/>
              <a:ext cx="93072" cy="93072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grpSp>
        <p:nvGrpSpPr>
          <p:cNvPr id="17" name="组 16"/>
          <p:cNvGrpSpPr/>
          <p:nvPr/>
        </p:nvGrpSpPr>
        <p:grpSpPr>
          <a:xfrm>
            <a:off x="4448958" y="6085035"/>
            <a:ext cx="3294084" cy="432000"/>
            <a:chOff x="4389373" y="989568"/>
            <a:chExt cx="3294084" cy="432000"/>
          </a:xfrm>
        </p:grpSpPr>
        <p:sp>
          <p:nvSpPr>
            <p:cNvPr id="18" name="六角星 17"/>
            <p:cNvSpPr/>
            <p:nvPr/>
          </p:nvSpPr>
          <p:spPr>
            <a:xfrm>
              <a:off x="5820417" y="989568"/>
              <a:ext cx="432000" cy="432000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9" name="六角星 18"/>
            <p:cNvSpPr/>
            <p:nvPr/>
          </p:nvSpPr>
          <p:spPr>
            <a:xfrm>
              <a:off x="5395452" y="1040468"/>
              <a:ext cx="330200" cy="330200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0" name="六角星 19"/>
            <p:cNvSpPr/>
            <p:nvPr/>
          </p:nvSpPr>
          <p:spPr>
            <a:xfrm>
              <a:off x="6347182" y="1040468"/>
              <a:ext cx="330200" cy="330200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1" name="六角星 20"/>
            <p:cNvSpPr/>
            <p:nvPr/>
          </p:nvSpPr>
          <p:spPr>
            <a:xfrm>
              <a:off x="5059587" y="1085018"/>
              <a:ext cx="241100" cy="241100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2" name="六角星 21"/>
            <p:cNvSpPr/>
            <p:nvPr/>
          </p:nvSpPr>
          <p:spPr>
            <a:xfrm>
              <a:off x="6772147" y="1085018"/>
              <a:ext cx="241100" cy="241100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3" name="六角星 22"/>
            <p:cNvSpPr/>
            <p:nvPr/>
          </p:nvSpPr>
          <p:spPr>
            <a:xfrm>
              <a:off x="4765047" y="1105681"/>
              <a:ext cx="199775" cy="199775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4" name="六角星 23"/>
            <p:cNvSpPr/>
            <p:nvPr/>
          </p:nvSpPr>
          <p:spPr>
            <a:xfrm>
              <a:off x="7108012" y="1105681"/>
              <a:ext cx="199775" cy="199775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5" name="六角星 24"/>
            <p:cNvSpPr/>
            <p:nvPr/>
          </p:nvSpPr>
          <p:spPr>
            <a:xfrm>
              <a:off x="4577210" y="1159032"/>
              <a:ext cx="93072" cy="93072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6" name="六角星 25"/>
            <p:cNvSpPr/>
            <p:nvPr/>
          </p:nvSpPr>
          <p:spPr>
            <a:xfrm>
              <a:off x="7402552" y="1159032"/>
              <a:ext cx="93072" cy="93072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7" name="六角星 26"/>
            <p:cNvSpPr/>
            <p:nvPr/>
          </p:nvSpPr>
          <p:spPr>
            <a:xfrm>
              <a:off x="4389373" y="1159032"/>
              <a:ext cx="93072" cy="93072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8" name="六角星 27"/>
            <p:cNvSpPr/>
            <p:nvPr/>
          </p:nvSpPr>
          <p:spPr>
            <a:xfrm>
              <a:off x="7590385" y="1159032"/>
              <a:ext cx="93072" cy="93072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29" name="矩形 28"/>
          <p:cNvSpPr/>
          <p:nvPr/>
        </p:nvSpPr>
        <p:spPr>
          <a:xfrm flipV="1">
            <a:off x="2614824" y="5566344"/>
            <a:ext cx="952113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0" name="矩形 29"/>
          <p:cNvSpPr/>
          <p:nvPr/>
        </p:nvSpPr>
        <p:spPr>
          <a:xfrm flipV="1">
            <a:off x="8205128" y="5566343"/>
            <a:ext cx="952113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1" name="標題 1"/>
          <p:cNvSpPr txBox="1">
            <a:spLocks/>
          </p:cNvSpPr>
          <p:nvPr/>
        </p:nvSpPr>
        <p:spPr>
          <a:xfrm>
            <a:off x="1022838" y="1409720"/>
            <a:ext cx="10146323" cy="3485567"/>
          </a:xfrm>
          <a:prstGeom prst="rect">
            <a:avLst/>
          </a:prstGeom>
        </p:spPr>
        <p:txBody>
          <a:bodyPr rtlCol="0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sz="73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臺北市信義國民小學</a:t>
            </a:r>
            <a:br>
              <a:rPr lang="en-US" altLang="zh-TW" sz="73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br>
              <a:rPr lang="en-US" altLang="zh-TW" sz="73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fr-CA" altLang="zh-TW" sz="73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</a:t>
            </a:r>
            <a:r>
              <a:rPr lang="zh-TW" altLang="en-US" sz="73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學年度第二學期學校日</a:t>
            </a:r>
            <a:br>
              <a:rPr lang="en-US" altLang="zh-TW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dirty="0">
              <a:latin typeface="Salesforce Sans"/>
              <a:sym typeface="Salesforce Sans"/>
            </a:endParaRPr>
          </a:p>
        </p:txBody>
      </p:sp>
      <p:sp>
        <p:nvSpPr>
          <p:cNvPr id="33" name="副標題 2"/>
          <p:cNvSpPr txBox="1">
            <a:spLocks/>
          </p:cNvSpPr>
          <p:nvPr/>
        </p:nvSpPr>
        <p:spPr>
          <a:xfrm>
            <a:off x="3090880" y="5071061"/>
            <a:ext cx="5609229" cy="838200"/>
          </a:xfrm>
          <a:prstGeom prst="rect">
            <a:avLst/>
          </a:prstGeom>
        </p:spPr>
        <p:txBody>
          <a:bodyPr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sz="6000" dirty="0"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幼兒園米菲兔班  </a:t>
            </a:r>
          </a:p>
        </p:txBody>
      </p:sp>
    </p:spTree>
    <p:extLst>
      <p:ext uri="{BB962C8B-B14F-4D97-AF65-F5344CB8AC3E}">
        <p14:creationId xmlns:p14="http://schemas.microsoft.com/office/powerpoint/2010/main" val="550804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「疾管署海報」的圖片搜尋結果">
            <a:extLst>
              <a:ext uri="{FF2B5EF4-FFF2-40B4-BE49-F238E27FC236}">
                <a16:creationId xmlns:a16="http://schemas.microsoft.com/office/drawing/2014/main" id="{B0080E79-1DCC-4678-8D1F-CF234F5F744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873" y="330958"/>
            <a:ext cx="4756104" cy="6196084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圖片 2">
            <a:extLst>
              <a:ext uri="{FF2B5EF4-FFF2-40B4-BE49-F238E27FC236}">
                <a16:creationId xmlns:a16="http://schemas.microsoft.com/office/drawing/2014/main" id="{7B688AAF-6196-40A9-9BA0-53638C9E5A33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0023" y="330958"/>
            <a:ext cx="4756104" cy="619608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573066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D4188221-D41D-42A2-9AD3-EC4B34449DF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1947" y="548947"/>
            <a:ext cx="4339988" cy="605285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id="{9F3E8A1D-2A5F-47DB-B2C6-5412DC60A9A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4480" y="548947"/>
            <a:ext cx="4055682" cy="2880053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3DE10F9D-07E3-4626-AC4E-2B4B6A3D2F5B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93" r="5523"/>
          <a:stretch/>
        </p:blipFill>
        <p:spPr bwMode="auto">
          <a:xfrm>
            <a:off x="5816196" y="3569231"/>
            <a:ext cx="4173966" cy="287251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8536246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组 15"/>
          <p:cNvGrpSpPr/>
          <p:nvPr/>
        </p:nvGrpSpPr>
        <p:grpSpPr>
          <a:xfrm>
            <a:off x="4448958" y="378689"/>
            <a:ext cx="3294084" cy="432000"/>
            <a:chOff x="4389373" y="989568"/>
            <a:chExt cx="3294084" cy="432000"/>
          </a:xfrm>
        </p:grpSpPr>
        <p:sp>
          <p:nvSpPr>
            <p:cNvPr id="5" name="六角星 4"/>
            <p:cNvSpPr/>
            <p:nvPr/>
          </p:nvSpPr>
          <p:spPr>
            <a:xfrm>
              <a:off x="5820417" y="989568"/>
              <a:ext cx="432000" cy="432000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6" name="六角星 5"/>
            <p:cNvSpPr/>
            <p:nvPr/>
          </p:nvSpPr>
          <p:spPr>
            <a:xfrm>
              <a:off x="5395452" y="1040468"/>
              <a:ext cx="330200" cy="330200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7" name="六角星 6"/>
            <p:cNvSpPr/>
            <p:nvPr/>
          </p:nvSpPr>
          <p:spPr>
            <a:xfrm>
              <a:off x="6347182" y="1040468"/>
              <a:ext cx="330200" cy="330200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8" name="六角星 7"/>
            <p:cNvSpPr/>
            <p:nvPr/>
          </p:nvSpPr>
          <p:spPr>
            <a:xfrm>
              <a:off x="5059587" y="1085018"/>
              <a:ext cx="241100" cy="241100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9" name="六角星 8"/>
            <p:cNvSpPr/>
            <p:nvPr/>
          </p:nvSpPr>
          <p:spPr>
            <a:xfrm>
              <a:off x="6772147" y="1085018"/>
              <a:ext cx="241100" cy="241100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0" name="六角星 9"/>
            <p:cNvSpPr/>
            <p:nvPr/>
          </p:nvSpPr>
          <p:spPr>
            <a:xfrm>
              <a:off x="4765047" y="1105681"/>
              <a:ext cx="199775" cy="199775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1" name="六角星 10"/>
            <p:cNvSpPr/>
            <p:nvPr/>
          </p:nvSpPr>
          <p:spPr>
            <a:xfrm>
              <a:off x="7108012" y="1105681"/>
              <a:ext cx="199775" cy="199775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2" name="六角星 11"/>
            <p:cNvSpPr/>
            <p:nvPr/>
          </p:nvSpPr>
          <p:spPr>
            <a:xfrm>
              <a:off x="4577210" y="1159032"/>
              <a:ext cx="93072" cy="93072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3" name="六角星 12"/>
            <p:cNvSpPr/>
            <p:nvPr/>
          </p:nvSpPr>
          <p:spPr>
            <a:xfrm>
              <a:off x="7402552" y="1159032"/>
              <a:ext cx="93072" cy="93072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4" name="六角星 13"/>
            <p:cNvSpPr/>
            <p:nvPr/>
          </p:nvSpPr>
          <p:spPr>
            <a:xfrm>
              <a:off x="4389373" y="1159032"/>
              <a:ext cx="93072" cy="93072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5" name="六角星 14"/>
            <p:cNvSpPr/>
            <p:nvPr/>
          </p:nvSpPr>
          <p:spPr>
            <a:xfrm>
              <a:off x="7590385" y="1159032"/>
              <a:ext cx="93072" cy="93072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grpSp>
        <p:nvGrpSpPr>
          <p:cNvPr id="17" name="组 16"/>
          <p:cNvGrpSpPr/>
          <p:nvPr/>
        </p:nvGrpSpPr>
        <p:grpSpPr>
          <a:xfrm>
            <a:off x="4448958" y="6085035"/>
            <a:ext cx="3294084" cy="432000"/>
            <a:chOff x="4389373" y="989568"/>
            <a:chExt cx="3294084" cy="432000"/>
          </a:xfrm>
        </p:grpSpPr>
        <p:sp>
          <p:nvSpPr>
            <p:cNvPr id="18" name="六角星 17"/>
            <p:cNvSpPr/>
            <p:nvPr/>
          </p:nvSpPr>
          <p:spPr>
            <a:xfrm>
              <a:off x="5820417" y="989568"/>
              <a:ext cx="432000" cy="432000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9" name="六角星 18"/>
            <p:cNvSpPr/>
            <p:nvPr/>
          </p:nvSpPr>
          <p:spPr>
            <a:xfrm>
              <a:off x="5395452" y="1040468"/>
              <a:ext cx="330200" cy="330200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0" name="六角星 19"/>
            <p:cNvSpPr/>
            <p:nvPr/>
          </p:nvSpPr>
          <p:spPr>
            <a:xfrm>
              <a:off x="6347182" y="1040468"/>
              <a:ext cx="330200" cy="330200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1" name="六角星 20"/>
            <p:cNvSpPr/>
            <p:nvPr/>
          </p:nvSpPr>
          <p:spPr>
            <a:xfrm>
              <a:off x="5059587" y="1085018"/>
              <a:ext cx="241100" cy="241100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2" name="六角星 21"/>
            <p:cNvSpPr/>
            <p:nvPr/>
          </p:nvSpPr>
          <p:spPr>
            <a:xfrm>
              <a:off x="6772147" y="1085018"/>
              <a:ext cx="241100" cy="241100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3" name="六角星 22"/>
            <p:cNvSpPr/>
            <p:nvPr/>
          </p:nvSpPr>
          <p:spPr>
            <a:xfrm>
              <a:off x="4765047" y="1105681"/>
              <a:ext cx="199775" cy="199775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4" name="六角星 23"/>
            <p:cNvSpPr/>
            <p:nvPr/>
          </p:nvSpPr>
          <p:spPr>
            <a:xfrm>
              <a:off x="7108012" y="1105681"/>
              <a:ext cx="199775" cy="199775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5" name="六角星 24"/>
            <p:cNvSpPr/>
            <p:nvPr/>
          </p:nvSpPr>
          <p:spPr>
            <a:xfrm>
              <a:off x="4577210" y="1159032"/>
              <a:ext cx="93072" cy="93072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6" name="六角星 25"/>
            <p:cNvSpPr/>
            <p:nvPr/>
          </p:nvSpPr>
          <p:spPr>
            <a:xfrm>
              <a:off x="7402552" y="1159032"/>
              <a:ext cx="93072" cy="93072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7" name="六角星 26"/>
            <p:cNvSpPr/>
            <p:nvPr/>
          </p:nvSpPr>
          <p:spPr>
            <a:xfrm>
              <a:off x="4389373" y="1159032"/>
              <a:ext cx="93072" cy="93072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8" name="六角星 27"/>
            <p:cNvSpPr/>
            <p:nvPr/>
          </p:nvSpPr>
          <p:spPr>
            <a:xfrm>
              <a:off x="7590385" y="1159032"/>
              <a:ext cx="93072" cy="93072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31" name="矩形 30"/>
          <p:cNvSpPr/>
          <p:nvPr/>
        </p:nvSpPr>
        <p:spPr>
          <a:xfrm>
            <a:off x="2" y="998098"/>
            <a:ext cx="12192000" cy="4861805"/>
          </a:xfrm>
          <a:prstGeom prst="rect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5" name="矩形 34"/>
          <p:cNvSpPr/>
          <p:nvPr/>
        </p:nvSpPr>
        <p:spPr>
          <a:xfrm>
            <a:off x="2" y="1181099"/>
            <a:ext cx="12191998" cy="4571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6" name="矩形 35"/>
          <p:cNvSpPr/>
          <p:nvPr/>
        </p:nvSpPr>
        <p:spPr>
          <a:xfrm>
            <a:off x="2" y="5638799"/>
            <a:ext cx="12191998" cy="4571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9" name="Espace réservé du contenu 2"/>
          <p:cNvSpPr txBox="1">
            <a:spLocks/>
          </p:cNvSpPr>
          <p:nvPr/>
        </p:nvSpPr>
        <p:spPr>
          <a:xfrm>
            <a:off x="808893" y="1943348"/>
            <a:ext cx="10533184" cy="4357687"/>
          </a:xfrm>
          <a:prstGeom prst="rect">
            <a:avLst/>
          </a:prstGeom>
        </p:spPr>
        <p:txBody>
          <a:bodyPr/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anose="05000000000000000000" pitchFamily="2" charset="2"/>
              <a:buNone/>
            </a:pPr>
            <a:r>
              <a:rPr lang="zh-TW" altLang="en-US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有了你我陪伴</a:t>
            </a:r>
            <a:endParaRPr lang="en-US" altLang="zh-TW" sz="6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zh-TW" altLang="en-US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期望我們的孩子</a:t>
            </a:r>
            <a:endParaRPr lang="en-US" altLang="zh-TW" sz="6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zh-TW" altLang="en-US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都能平安、健康、幸福的成長</a:t>
            </a:r>
            <a:endParaRPr lang="fr-CA" altLang="zh-TW" sz="6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7828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组 15"/>
          <p:cNvGrpSpPr/>
          <p:nvPr/>
        </p:nvGrpSpPr>
        <p:grpSpPr>
          <a:xfrm>
            <a:off x="4448958" y="378689"/>
            <a:ext cx="3294084" cy="432000"/>
            <a:chOff x="4389373" y="989568"/>
            <a:chExt cx="3294084" cy="432000"/>
          </a:xfrm>
        </p:grpSpPr>
        <p:sp>
          <p:nvSpPr>
            <p:cNvPr id="5" name="六角星 4"/>
            <p:cNvSpPr/>
            <p:nvPr/>
          </p:nvSpPr>
          <p:spPr>
            <a:xfrm>
              <a:off x="5820417" y="989568"/>
              <a:ext cx="432000" cy="432000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6" name="六角星 5"/>
            <p:cNvSpPr/>
            <p:nvPr/>
          </p:nvSpPr>
          <p:spPr>
            <a:xfrm>
              <a:off x="5395452" y="1040468"/>
              <a:ext cx="330200" cy="330200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7" name="六角星 6"/>
            <p:cNvSpPr/>
            <p:nvPr/>
          </p:nvSpPr>
          <p:spPr>
            <a:xfrm>
              <a:off x="6347182" y="1040468"/>
              <a:ext cx="330200" cy="330200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8" name="六角星 7"/>
            <p:cNvSpPr/>
            <p:nvPr/>
          </p:nvSpPr>
          <p:spPr>
            <a:xfrm>
              <a:off x="5059587" y="1085018"/>
              <a:ext cx="241100" cy="241100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9" name="六角星 8"/>
            <p:cNvSpPr/>
            <p:nvPr/>
          </p:nvSpPr>
          <p:spPr>
            <a:xfrm>
              <a:off x="6772147" y="1085018"/>
              <a:ext cx="241100" cy="241100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0" name="六角星 9"/>
            <p:cNvSpPr/>
            <p:nvPr/>
          </p:nvSpPr>
          <p:spPr>
            <a:xfrm>
              <a:off x="4765047" y="1105681"/>
              <a:ext cx="199775" cy="199775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1" name="六角星 10"/>
            <p:cNvSpPr/>
            <p:nvPr/>
          </p:nvSpPr>
          <p:spPr>
            <a:xfrm>
              <a:off x="7108012" y="1105681"/>
              <a:ext cx="199775" cy="199775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2" name="六角星 11"/>
            <p:cNvSpPr/>
            <p:nvPr/>
          </p:nvSpPr>
          <p:spPr>
            <a:xfrm>
              <a:off x="4577210" y="1159032"/>
              <a:ext cx="93072" cy="93072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3" name="六角星 12"/>
            <p:cNvSpPr/>
            <p:nvPr/>
          </p:nvSpPr>
          <p:spPr>
            <a:xfrm>
              <a:off x="7402552" y="1159032"/>
              <a:ext cx="93072" cy="93072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4" name="六角星 13"/>
            <p:cNvSpPr/>
            <p:nvPr/>
          </p:nvSpPr>
          <p:spPr>
            <a:xfrm>
              <a:off x="4389373" y="1159032"/>
              <a:ext cx="93072" cy="93072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5" name="六角星 14"/>
            <p:cNvSpPr/>
            <p:nvPr/>
          </p:nvSpPr>
          <p:spPr>
            <a:xfrm>
              <a:off x="7590385" y="1159032"/>
              <a:ext cx="93072" cy="93072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grpSp>
        <p:nvGrpSpPr>
          <p:cNvPr id="17" name="组 16"/>
          <p:cNvGrpSpPr/>
          <p:nvPr/>
        </p:nvGrpSpPr>
        <p:grpSpPr>
          <a:xfrm>
            <a:off x="4448958" y="6085035"/>
            <a:ext cx="3294084" cy="432000"/>
            <a:chOff x="4389373" y="989568"/>
            <a:chExt cx="3294084" cy="432000"/>
          </a:xfrm>
        </p:grpSpPr>
        <p:sp>
          <p:nvSpPr>
            <p:cNvPr id="18" name="六角星 17"/>
            <p:cNvSpPr/>
            <p:nvPr/>
          </p:nvSpPr>
          <p:spPr>
            <a:xfrm>
              <a:off x="5820417" y="989568"/>
              <a:ext cx="432000" cy="432000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9" name="六角星 18"/>
            <p:cNvSpPr/>
            <p:nvPr/>
          </p:nvSpPr>
          <p:spPr>
            <a:xfrm>
              <a:off x="5395452" y="1040468"/>
              <a:ext cx="330200" cy="330200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0" name="六角星 19"/>
            <p:cNvSpPr/>
            <p:nvPr/>
          </p:nvSpPr>
          <p:spPr>
            <a:xfrm>
              <a:off x="6347182" y="1040468"/>
              <a:ext cx="330200" cy="330200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1" name="六角星 20"/>
            <p:cNvSpPr/>
            <p:nvPr/>
          </p:nvSpPr>
          <p:spPr>
            <a:xfrm>
              <a:off x="5059587" y="1085018"/>
              <a:ext cx="241100" cy="241100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2" name="六角星 21"/>
            <p:cNvSpPr/>
            <p:nvPr/>
          </p:nvSpPr>
          <p:spPr>
            <a:xfrm>
              <a:off x="6772147" y="1085018"/>
              <a:ext cx="241100" cy="241100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3" name="六角星 22"/>
            <p:cNvSpPr/>
            <p:nvPr/>
          </p:nvSpPr>
          <p:spPr>
            <a:xfrm>
              <a:off x="4765047" y="1105681"/>
              <a:ext cx="199775" cy="199775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4" name="六角星 23"/>
            <p:cNvSpPr/>
            <p:nvPr/>
          </p:nvSpPr>
          <p:spPr>
            <a:xfrm>
              <a:off x="7108012" y="1105681"/>
              <a:ext cx="199775" cy="199775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5" name="六角星 24"/>
            <p:cNvSpPr/>
            <p:nvPr/>
          </p:nvSpPr>
          <p:spPr>
            <a:xfrm>
              <a:off x="4577210" y="1159032"/>
              <a:ext cx="93072" cy="93072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6" name="六角星 25"/>
            <p:cNvSpPr/>
            <p:nvPr/>
          </p:nvSpPr>
          <p:spPr>
            <a:xfrm>
              <a:off x="7402552" y="1159032"/>
              <a:ext cx="93072" cy="93072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7" name="六角星 26"/>
            <p:cNvSpPr/>
            <p:nvPr/>
          </p:nvSpPr>
          <p:spPr>
            <a:xfrm>
              <a:off x="4389373" y="1159032"/>
              <a:ext cx="93072" cy="93072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8" name="六角星 27"/>
            <p:cNvSpPr/>
            <p:nvPr/>
          </p:nvSpPr>
          <p:spPr>
            <a:xfrm>
              <a:off x="7590385" y="1159032"/>
              <a:ext cx="93072" cy="93072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31" name="矩形 30"/>
          <p:cNvSpPr/>
          <p:nvPr/>
        </p:nvSpPr>
        <p:spPr>
          <a:xfrm>
            <a:off x="2" y="998098"/>
            <a:ext cx="12192000" cy="4861805"/>
          </a:xfrm>
          <a:prstGeom prst="rect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5" name="矩形 34"/>
          <p:cNvSpPr/>
          <p:nvPr/>
        </p:nvSpPr>
        <p:spPr>
          <a:xfrm>
            <a:off x="2" y="1181099"/>
            <a:ext cx="12191998" cy="4571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6" name="矩形 35"/>
          <p:cNvSpPr/>
          <p:nvPr/>
        </p:nvSpPr>
        <p:spPr>
          <a:xfrm>
            <a:off x="2" y="5638799"/>
            <a:ext cx="12191998" cy="4571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9" name="標題 1"/>
          <p:cNvSpPr txBox="1">
            <a:spLocks/>
          </p:cNvSpPr>
          <p:nvPr/>
        </p:nvSpPr>
        <p:spPr>
          <a:xfrm>
            <a:off x="2901567" y="2310071"/>
            <a:ext cx="6400801" cy="2486025"/>
          </a:xfrm>
          <a:prstGeom prst="rect">
            <a:avLst/>
          </a:prstGeom>
        </p:spPr>
        <p:txBody>
          <a:bodyPr rtlCol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sz="6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因應武漢肺炎</a:t>
            </a:r>
            <a:endParaRPr lang="en-US" altLang="zh-TW" sz="6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6600" b="1" dirty="0"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注意事項</a:t>
            </a:r>
            <a:endParaRPr lang="zh-TW" altLang="en-US" sz="6600" dirty="0">
              <a:latin typeface="Salesforce Sans"/>
              <a:sym typeface="Salesforce Sans"/>
            </a:endParaRPr>
          </a:p>
        </p:txBody>
      </p:sp>
    </p:spTree>
    <p:extLst>
      <p:ext uri="{BB962C8B-B14F-4D97-AF65-F5344CB8AC3E}">
        <p14:creationId xmlns:p14="http://schemas.microsoft.com/office/powerpoint/2010/main" val="3963774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658645" y="683313"/>
            <a:ext cx="10874710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因應疫情家長無法進入校園</a:t>
            </a:r>
            <a:endParaRPr lang="en-US" altLang="zh-TW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上學時間：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8:00-8:20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，逾時請按電鈴或打    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27204005-873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放學時間：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15:30-16:00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留園放學：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17:30-18:30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按電鈴老師會帶孩子出去。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測量體溫：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幼兒每日在家自行測量體溫，並記錄在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聯絡簿裡面的體溫紀錄表上。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39685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F6D80835-9578-45B4-8CC3-D4E2A8DAA48A}"/>
              </a:ext>
            </a:extLst>
          </p:cNvPr>
          <p:cNvSpPr/>
          <p:nvPr/>
        </p:nvSpPr>
        <p:spPr>
          <a:xfrm>
            <a:off x="658645" y="243512"/>
            <a:ext cx="1087471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託藥方法：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家長在家填寫託藥單，與藥品一起夾在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聯絡簿內。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口罩事宜：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如果您要讓孩子配戴口罩，請協助在口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罩外側寫上名字或號碼。另外備妥一個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口罩放在書包最前面的小袋子，並請寫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上名字。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請假事宜：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體溫超過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37.5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度請勿上學，感謝配合。 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請假請主動跟老師回報請假原因。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退費申請：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若請假超過連續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個上課日，請主動跟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我們申請退餐點費。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但須事前申請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54070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组 15"/>
          <p:cNvGrpSpPr/>
          <p:nvPr/>
        </p:nvGrpSpPr>
        <p:grpSpPr>
          <a:xfrm>
            <a:off x="4448958" y="378689"/>
            <a:ext cx="3294084" cy="432000"/>
            <a:chOff x="4389373" y="989568"/>
            <a:chExt cx="3294084" cy="432000"/>
          </a:xfrm>
        </p:grpSpPr>
        <p:sp>
          <p:nvSpPr>
            <p:cNvPr id="5" name="六角星 4"/>
            <p:cNvSpPr/>
            <p:nvPr/>
          </p:nvSpPr>
          <p:spPr>
            <a:xfrm>
              <a:off x="5820417" y="989568"/>
              <a:ext cx="432000" cy="432000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6" name="六角星 5"/>
            <p:cNvSpPr/>
            <p:nvPr/>
          </p:nvSpPr>
          <p:spPr>
            <a:xfrm>
              <a:off x="5395452" y="1040468"/>
              <a:ext cx="330200" cy="330200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7" name="六角星 6"/>
            <p:cNvSpPr/>
            <p:nvPr/>
          </p:nvSpPr>
          <p:spPr>
            <a:xfrm>
              <a:off x="6347182" y="1040468"/>
              <a:ext cx="330200" cy="330200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8" name="六角星 7"/>
            <p:cNvSpPr/>
            <p:nvPr/>
          </p:nvSpPr>
          <p:spPr>
            <a:xfrm>
              <a:off x="5059587" y="1085018"/>
              <a:ext cx="241100" cy="241100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9" name="六角星 8"/>
            <p:cNvSpPr/>
            <p:nvPr/>
          </p:nvSpPr>
          <p:spPr>
            <a:xfrm>
              <a:off x="6772147" y="1085018"/>
              <a:ext cx="241100" cy="241100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0" name="六角星 9"/>
            <p:cNvSpPr/>
            <p:nvPr/>
          </p:nvSpPr>
          <p:spPr>
            <a:xfrm>
              <a:off x="4765047" y="1105681"/>
              <a:ext cx="199775" cy="199775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1" name="六角星 10"/>
            <p:cNvSpPr/>
            <p:nvPr/>
          </p:nvSpPr>
          <p:spPr>
            <a:xfrm>
              <a:off x="7108012" y="1105681"/>
              <a:ext cx="199775" cy="199775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2" name="六角星 11"/>
            <p:cNvSpPr/>
            <p:nvPr/>
          </p:nvSpPr>
          <p:spPr>
            <a:xfrm>
              <a:off x="4577210" y="1159032"/>
              <a:ext cx="93072" cy="93072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3" name="六角星 12"/>
            <p:cNvSpPr/>
            <p:nvPr/>
          </p:nvSpPr>
          <p:spPr>
            <a:xfrm>
              <a:off x="7402552" y="1159032"/>
              <a:ext cx="93072" cy="93072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4" name="六角星 13"/>
            <p:cNvSpPr/>
            <p:nvPr/>
          </p:nvSpPr>
          <p:spPr>
            <a:xfrm>
              <a:off x="4389373" y="1159032"/>
              <a:ext cx="93072" cy="93072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5" name="六角星 14"/>
            <p:cNvSpPr/>
            <p:nvPr/>
          </p:nvSpPr>
          <p:spPr>
            <a:xfrm>
              <a:off x="7590385" y="1159032"/>
              <a:ext cx="93072" cy="93072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grpSp>
        <p:nvGrpSpPr>
          <p:cNvPr id="17" name="组 16"/>
          <p:cNvGrpSpPr/>
          <p:nvPr/>
        </p:nvGrpSpPr>
        <p:grpSpPr>
          <a:xfrm>
            <a:off x="4448958" y="6085035"/>
            <a:ext cx="3294084" cy="432000"/>
            <a:chOff x="4389373" y="989568"/>
            <a:chExt cx="3294084" cy="432000"/>
          </a:xfrm>
        </p:grpSpPr>
        <p:sp>
          <p:nvSpPr>
            <p:cNvPr id="18" name="六角星 17"/>
            <p:cNvSpPr/>
            <p:nvPr/>
          </p:nvSpPr>
          <p:spPr>
            <a:xfrm>
              <a:off x="5820417" y="989568"/>
              <a:ext cx="432000" cy="432000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9" name="六角星 18"/>
            <p:cNvSpPr/>
            <p:nvPr/>
          </p:nvSpPr>
          <p:spPr>
            <a:xfrm>
              <a:off x="5395452" y="1040468"/>
              <a:ext cx="330200" cy="330200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0" name="六角星 19"/>
            <p:cNvSpPr/>
            <p:nvPr/>
          </p:nvSpPr>
          <p:spPr>
            <a:xfrm>
              <a:off x="6347182" y="1040468"/>
              <a:ext cx="330200" cy="330200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1" name="六角星 20"/>
            <p:cNvSpPr/>
            <p:nvPr/>
          </p:nvSpPr>
          <p:spPr>
            <a:xfrm>
              <a:off x="5059587" y="1085018"/>
              <a:ext cx="241100" cy="241100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2" name="六角星 21"/>
            <p:cNvSpPr/>
            <p:nvPr/>
          </p:nvSpPr>
          <p:spPr>
            <a:xfrm>
              <a:off x="6772147" y="1085018"/>
              <a:ext cx="241100" cy="241100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3" name="六角星 22"/>
            <p:cNvSpPr/>
            <p:nvPr/>
          </p:nvSpPr>
          <p:spPr>
            <a:xfrm>
              <a:off x="4765047" y="1105681"/>
              <a:ext cx="199775" cy="199775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4" name="六角星 23"/>
            <p:cNvSpPr/>
            <p:nvPr/>
          </p:nvSpPr>
          <p:spPr>
            <a:xfrm>
              <a:off x="7108012" y="1105681"/>
              <a:ext cx="199775" cy="199775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5" name="六角星 24"/>
            <p:cNvSpPr/>
            <p:nvPr/>
          </p:nvSpPr>
          <p:spPr>
            <a:xfrm>
              <a:off x="4577210" y="1159032"/>
              <a:ext cx="93072" cy="93072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6" name="六角星 25"/>
            <p:cNvSpPr/>
            <p:nvPr/>
          </p:nvSpPr>
          <p:spPr>
            <a:xfrm>
              <a:off x="7402552" y="1159032"/>
              <a:ext cx="93072" cy="93072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7" name="六角星 26"/>
            <p:cNvSpPr/>
            <p:nvPr/>
          </p:nvSpPr>
          <p:spPr>
            <a:xfrm>
              <a:off x="4389373" y="1159032"/>
              <a:ext cx="93072" cy="93072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8" name="六角星 27"/>
            <p:cNvSpPr/>
            <p:nvPr/>
          </p:nvSpPr>
          <p:spPr>
            <a:xfrm>
              <a:off x="7590385" y="1159032"/>
              <a:ext cx="93072" cy="93072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31" name="矩形 30"/>
          <p:cNvSpPr/>
          <p:nvPr/>
        </p:nvSpPr>
        <p:spPr>
          <a:xfrm>
            <a:off x="2" y="998098"/>
            <a:ext cx="12192000" cy="4861805"/>
          </a:xfrm>
          <a:prstGeom prst="rect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5" name="矩形 34"/>
          <p:cNvSpPr/>
          <p:nvPr/>
        </p:nvSpPr>
        <p:spPr>
          <a:xfrm>
            <a:off x="2" y="1181099"/>
            <a:ext cx="12191998" cy="4571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6" name="矩形 35"/>
          <p:cNvSpPr/>
          <p:nvPr/>
        </p:nvSpPr>
        <p:spPr>
          <a:xfrm>
            <a:off x="2" y="5638799"/>
            <a:ext cx="12191998" cy="4571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9" name="標題 1"/>
          <p:cNvSpPr txBox="1">
            <a:spLocks/>
          </p:cNvSpPr>
          <p:nvPr/>
        </p:nvSpPr>
        <p:spPr>
          <a:xfrm>
            <a:off x="2895600" y="2758178"/>
            <a:ext cx="6400801" cy="2486025"/>
          </a:xfrm>
          <a:prstGeom prst="rect">
            <a:avLst/>
          </a:prstGeom>
        </p:spPr>
        <p:txBody>
          <a:bodyPr rtlCol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6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本學期重大行事</a:t>
            </a:r>
            <a:endParaRPr lang="zh-TW" altLang="en-US" sz="6600" dirty="0">
              <a:latin typeface="Salesforce Sans"/>
              <a:sym typeface="Salesforce Sans"/>
            </a:endParaRPr>
          </a:p>
        </p:txBody>
      </p:sp>
    </p:spTree>
    <p:extLst>
      <p:ext uri="{BB962C8B-B14F-4D97-AF65-F5344CB8AC3E}">
        <p14:creationId xmlns:p14="http://schemas.microsoft.com/office/powerpoint/2010/main" val="3882651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056033" y="680417"/>
            <a:ext cx="11535507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2/25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開學</a:t>
            </a:r>
            <a:endParaRPr lang="en-US" altLang="zh-TW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85750" indent="-2857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2/28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二二八紀念日</a:t>
            </a:r>
            <a:r>
              <a:rPr lang="zh-HK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放假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一日</a:t>
            </a:r>
            <a:endParaRPr lang="en-US" altLang="zh-TW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4/01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兒童節慶祝活動</a:t>
            </a:r>
            <a:endParaRPr lang="en-US" altLang="zh-TW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4/02~4/05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 清明節、兒童節連假</a:t>
            </a:r>
            <a:endParaRPr lang="en-US" altLang="zh-TW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4/13~5/31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慶祝母親節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系列活動</a:t>
            </a:r>
            <a:endParaRPr lang="en-US" altLang="zh-TW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5/20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家長參觀日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招生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09907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749082" y="474345"/>
            <a:ext cx="1090610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6/10.6/13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 招生登記</a:t>
            </a:r>
            <a:endParaRPr lang="en-US" altLang="zh-TW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6/20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補行上課</a:t>
            </a:r>
            <a:endParaRPr lang="en-US" altLang="zh-TW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6/25~6/26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端午節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連假</a:t>
            </a:r>
            <a:endParaRPr lang="en-US" altLang="zh-TW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7/2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或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7/3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畢業典禮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暫定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7/13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留園結束</a:t>
            </a:r>
            <a:endParaRPr lang="en-US" altLang="zh-TW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7/14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休業式</a:t>
            </a:r>
            <a:endParaRPr lang="en-US" altLang="zh-TW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7/15-8/29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 暑假</a:t>
            </a:r>
            <a:endParaRPr lang="zh-TW" altLang="zh-TW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32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標題 1"/>
          <p:cNvSpPr txBox="1">
            <a:spLocks/>
          </p:cNvSpPr>
          <p:nvPr/>
        </p:nvSpPr>
        <p:spPr>
          <a:xfrm>
            <a:off x="768736" y="665893"/>
            <a:ext cx="11025157" cy="2623217"/>
          </a:xfrm>
          <a:prstGeom prst="rect">
            <a:avLst/>
          </a:prstGeom>
        </p:spPr>
        <p:txBody>
          <a:bodyPr rtlCol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sz="6600" dirty="0">
                <a:latin typeface="標楷體" panose="03000509000000000000" pitchFamily="65" charset="-120"/>
                <a:ea typeface="標楷體" panose="03000509000000000000" pitchFamily="65" charset="-120"/>
              </a:rPr>
              <a:t>本學期例行活動變動</a:t>
            </a:r>
            <a:endParaRPr lang="en-US" altLang="zh-TW" sz="6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endParaRPr lang="en-US" altLang="zh-TW" sz="6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4300" b="1" u="sng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(</a:t>
            </a:r>
            <a:r>
              <a:rPr lang="zh-TW" altLang="en-US" sz="4300" b="1" u="sng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因應防疫工作，每周一朝會和親子共讀暫停</a:t>
            </a:r>
            <a:r>
              <a:rPr lang="en-US" altLang="zh-TW" sz="4300" b="1" u="sng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)</a:t>
            </a:r>
            <a:endParaRPr lang="zh-TW" altLang="en-US" sz="4300" b="1" u="sng" dirty="0">
              <a:solidFill>
                <a:srgbClr val="FFFF00"/>
              </a:solidFill>
              <a:latin typeface="Salesforce Sans"/>
              <a:sym typeface="Salesforce Sans"/>
            </a:endParaRPr>
          </a:p>
          <a:p>
            <a:pPr algn="ctr"/>
            <a:endParaRPr lang="zh-TW" altLang="en-US" sz="6600" dirty="0">
              <a:latin typeface="Salesforce Sans"/>
              <a:sym typeface="Salesforce Sans"/>
            </a:endParaRPr>
          </a:p>
        </p:txBody>
      </p:sp>
    </p:spTree>
    <p:extLst>
      <p:ext uri="{BB962C8B-B14F-4D97-AF65-F5344CB8AC3E}">
        <p14:creationId xmlns:p14="http://schemas.microsoft.com/office/powerpoint/2010/main" val="1859528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组 15"/>
          <p:cNvGrpSpPr/>
          <p:nvPr/>
        </p:nvGrpSpPr>
        <p:grpSpPr>
          <a:xfrm>
            <a:off x="4448958" y="378689"/>
            <a:ext cx="3294084" cy="432000"/>
            <a:chOff x="4389373" y="989568"/>
            <a:chExt cx="3294084" cy="432000"/>
          </a:xfrm>
        </p:grpSpPr>
        <p:sp>
          <p:nvSpPr>
            <p:cNvPr id="5" name="六角星 4"/>
            <p:cNvSpPr/>
            <p:nvPr/>
          </p:nvSpPr>
          <p:spPr>
            <a:xfrm>
              <a:off x="5820417" y="989568"/>
              <a:ext cx="432000" cy="432000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6" name="六角星 5"/>
            <p:cNvSpPr/>
            <p:nvPr/>
          </p:nvSpPr>
          <p:spPr>
            <a:xfrm>
              <a:off x="5395452" y="1040468"/>
              <a:ext cx="330200" cy="330200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7" name="六角星 6"/>
            <p:cNvSpPr/>
            <p:nvPr/>
          </p:nvSpPr>
          <p:spPr>
            <a:xfrm>
              <a:off x="6347182" y="1040468"/>
              <a:ext cx="330200" cy="330200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8" name="六角星 7"/>
            <p:cNvSpPr/>
            <p:nvPr/>
          </p:nvSpPr>
          <p:spPr>
            <a:xfrm>
              <a:off x="5059587" y="1085018"/>
              <a:ext cx="241100" cy="241100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9" name="六角星 8"/>
            <p:cNvSpPr/>
            <p:nvPr/>
          </p:nvSpPr>
          <p:spPr>
            <a:xfrm>
              <a:off x="6772147" y="1085018"/>
              <a:ext cx="241100" cy="241100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0" name="六角星 9"/>
            <p:cNvSpPr/>
            <p:nvPr/>
          </p:nvSpPr>
          <p:spPr>
            <a:xfrm>
              <a:off x="4765047" y="1105681"/>
              <a:ext cx="199775" cy="199775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1" name="六角星 10"/>
            <p:cNvSpPr/>
            <p:nvPr/>
          </p:nvSpPr>
          <p:spPr>
            <a:xfrm>
              <a:off x="7108012" y="1105681"/>
              <a:ext cx="199775" cy="199775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2" name="六角星 11"/>
            <p:cNvSpPr/>
            <p:nvPr/>
          </p:nvSpPr>
          <p:spPr>
            <a:xfrm>
              <a:off x="4577210" y="1159032"/>
              <a:ext cx="93072" cy="93072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3" name="六角星 12"/>
            <p:cNvSpPr/>
            <p:nvPr/>
          </p:nvSpPr>
          <p:spPr>
            <a:xfrm>
              <a:off x="7402552" y="1159032"/>
              <a:ext cx="93072" cy="93072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4" name="六角星 13"/>
            <p:cNvSpPr/>
            <p:nvPr/>
          </p:nvSpPr>
          <p:spPr>
            <a:xfrm>
              <a:off x="4389373" y="1159032"/>
              <a:ext cx="93072" cy="93072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5" name="六角星 14"/>
            <p:cNvSpPr/>
            <p:nvPr/>
          </p:nvSpPr>
          <p:spPr>
            <a:xfrm>
              <a:off x="7590385" y="1159032"/>
              <a:ext cx="93072" cy="93072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grpSp>
        <p:nvGrpSpPr>
          <p:cNvPr id="17" name="组 16"/>
          <p:cNvGrpSpPr/>
          <p:nvPr/>
        </p:nvGrpSpPr>
        <p:grpSpPr>
          <a:xfrm>
            <a:off x="4448958" y="6085035"/>
            <a:ext cx="3294084" cy="432000"/>
            <a:chOff x="4389373" y="989568"/>
            <a:chExt cx="3294084" cy="432000"/>
          </a:xfrm>
        </p:grpSpPr>
        <p:sp>
          <p:nvSpPr>
            <p:cNvPr id="18" name="六角星 17"/>
            <p:cNvSpPr/>
            <p:nvPr/>
          </p:nvSpPr>
          <p:spPr>
            <a:xfrm>
              <a:off x="5820417" y="989568"/>
              <a:ext cx="432000" cy="432000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9" name="六角星 18"/>
            <p:cNvSpPr/>
            <p:nvPr/>
          </p:nvSpPr>
          <p:spPr>
            <a:xfrm>
              <a:off x="5395452" y="1040468"/>
              <a:ext cx="330200" cy="330200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0" name="六角星 19"/>
            <p:cNvSpPr/>
            <p:nvPr/>
          </p:nvSpPr>
          <p:spPr>
            <a:xfrm>
              <a:off x="6347182" y="1040468"/>
              <a:ext cx="330200" cy="330200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1" name="六角星 20"/>
            <p:cNvSpPr/>
            <p:nvPr/>
          </p:nvSpPr>
          <p:spPr>
            <a:xfrm>
              <a:off x="5059587" y="1085018"/>
              <a:ext cx="241100" cy="241100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2" name="六角星 21"/>
            <p:cNvSpPr/>
            <p:nvPr/>
          </p:nvSpPr>
          <p:spPr>
            <a:xfrm>
              <a:off x="6772147" y="1085018"/>
              <a:ext cx="241100" cy="241100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3" name="六角星 22"/>
            <p:cNvSpPr/>
            <p:nvPr/>
          </p:nvSpPr>
          <p:spPr>
            <a:xfrm>
              <a:off x="4765047" y="1105681"/>
              <a:ext cx="199775" cy="199775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4" name="六角星 23"/>
            <p:cNvSpPr/>
            <p:nvPr/>
          </p:nvSpPr>
          <p:spPr>
            <a:xfrm>
              <a:off x="7108012" y="1105681"/>
              <a:ext cx="199775" cy="199775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5" name="六角星 24"/>
            <p:cNvSpPr/>
            <p:nvPr/>
          </p:nvSpPr>
          <p:spPr>
            <a:xfrm>
              <a:off x="4577210" y="1159032"/>
              <a:ext cx="93072" cy="93072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6" name="六角星 25"/>
            <p:cNvSpPr/>
            <p:nvPr/>
          </p:nvSpPr>
          <p:spPr>
            <a:xfrm>
              <a:off x="7402552" y="1159032"/>
              <a:ext cx="93072" cy="93072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7" name="六角星 26"/>
            <p:cNvSpPr/>
            <p:nvPr/>
          </p:nvSpPr>
          <p:spPr>
            <a:xfrm>
              <a:off x="4389373" y="1159032"/>
              <a:ext cx="93072" cy="93072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8" name="六角星 27"/>
            <p:cNvSpPr/>
            <p:nvPr/>
          </p:nvSpPr>
          <p:spPr>
            <a:xfrm>
              <a:off x="7590385" y="1159032"/>
              <a:ext cx="93072" cy="93072"/>
            </a:xfrm>
            <a:prstGeom prst="star6">
              <a:avLst>
                <a:gd name="adj" fmla="val 23740"/>
                <a:gd name="hf" fmla="val 11547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31" name="矩形 30"/>
          <p:cNvSpPr/>
          <p:nvPr/>
        </p:nvSpPr>
        <p:spPr>
          <a:xfrm>
            <a:off x="2" y="1218791"/>
            <a:ext cx="12192000" cy="4861805"/>
          </a:xfrm>
          <a:prstGeom prst="rect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5" name="矩形 34"/>
          <p:cNvSpPr/>
          <p:nvPr/>
        </p:nvSpPr>
        <p:spPr>
          <a:xfrm>
            <a:off x="2" y="1181099"/>
            <a:ext cx="12191998" cy="4571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6" name="矩形 35"/>
          <p:cNvSpPr/>
          <p:nvPr/>
        </p:nvSpPr>
        <p:spPr>
          <a:xfrm>
            <a:off x="2" y="5638799"/>
            <a:ext cx="12191998" cy="4571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2" name="標題 1"/>
          <p:cNvSpPr txBox="1">
            <a:spLocks/>
          </p:cNvSpPr>
          <p:nvPr/>
        </p:nvSpPr>
        <p:spPr>
          <a:xfrm>
            <a:off x="4193137" y="2336611"/>
            <a:ext cx="3805725" cy="1049215"/>
          </a:xfrm>
          <a:prstGeom prst="rect">
            <a:avLst/>
          </a:prstGeom>
        </p:spPr>
        <p:txBody>
          <a:bodyPr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Arial" panose="020B0604020202020204" pitchFamily="34" charset="0"/>
              <a:buNone/>
            </a:pPr>
            <a:r>
              <a:rPr lang="zh-TW" altLang="en-US" sz="6600" dirty="0"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  <a:hlinkClick r:id="rId2" action="ppaction://hlinkfile"/>
              </a:rPr>
              <a:t>學校日文件</a:t>
            </a:r>
            <a:endParaRPr lang="zh-TW" altLang="en-US" sz="6600" dirty="0">
              <a:sym typeface="Salesforce Sans"/>
            </a:endParaRPr>
          </a:p>
        </p:txBody>
      </p:sp>
    </p:spTree>
    <p:extLst>
      <p:ext uri="{BB962C8B-B14F-4D97-AF65-F5344CB8AC3E}">
        <p14:creationId xmlns:p14="http://schemas.microsoft.com/office/powerpoint/2010/main" val="2495072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265</TotalTime>
  <Words>304</Words>
  <Application>Microsoft Office PowerPoint</Application>
  <PresentationFormat>寬螢幕</PresentationFormat>
  <Paragraphs>43</Paragraphs>
  <Slides>12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20" baseType="lpstr">
      <vt:lpstr>Salesforce Sans</vt:lpstr>
      <vt:lpstr>標楷體</vt:lpstr>
      <vt:lpstr>Arial</vt:lpstr>
      <vt:lpstr>Calibri</vt:lpstr>
      <vt:lpstr>Century Gothic</vt:lpstr>
      <vt:lpstr>Segoe UI Light</vt:lpstr>
      <vt:lpstr>Wingdings</vt:lpstr>
      <vt:lpstr>Office 主题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subject/>
  <dc:creator>OfficePLUS</dc:creator>
  <cp:keywords/>
  <dc:description/>
  <cp:lastModifiedBy>user</cp:lastModifiedBy>
  <cp:revision>79</cp:revision>
  <dcterms:created xsi:type="dcterms:W3CDTF">2015-08-18T02:51:41Z</dcterms:created>
  <dcterms:modified xsi:type="dcterms:W3CDTF">2020-03-02T13:21:59Z</dcterms:modified>
  <cp:category/>
</cp:coreProperties>
</file>