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13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45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26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30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32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04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63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49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32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91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82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6D33A-CF4B-42C8-900A-5B1C096D8914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3851-B953-48F7-98B6-8FFC1EC3B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2" y="2466109"/>
            <a:ext cx="2696974" cy="36760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30337" y="5615708"/>
            <a:ext cx="2872509" cy="52647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480608" y="2611687"/>
            <a:ext cx="581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B050"/>
                </a:solidFill>
              </a:rPr>
              <a:t>(1)</a:t>
            </a:r>
            <a:r>
              <a:rPr lang="zh-TW" altLang="en-US" sz="3600" b="1" dirty="0" smtClean="0">
                <a:solidFill>
                  <a:srgbClr val="00B050"/>
                </a:solidFill>
              </a:rPr>
              <a:t>先假設</a:t>
            </a:r>
            <a:r>
              <a:rPr lang="zh-TW" altLang="en-US" sz="3600" b="1" dirty="0" smtClean="0">
                <a:solidFill>
                  <a:srgbClr val="00B050"/>
                </a:solidFill>
              </a:rPr>
              <a:t>全部都是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雞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80608" y="3485636"/>
            <a:ext cx="581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B050"/>
                </a:solidFill>
              </a:rPr>
              <a:t>(2)</a:t>
            </a:r>
            <a:r>
              <a:rPr lang="zh-TW" altLang="en-US" sz="3600" b="1" dirty="0" smtClean="0">
                <a:solidFill>
                  <a:srgbClr val="00B050"/>
                </a:solidFill>
              </a:rPr>
              <a:t>求出理論上腳的數量</a:t>
            </a:r>
            <a:endParaRPr lang="zh-TW" altLang="en-US" sz="3600" b="1" dirty="0">
              <a:solidFill>
                <a:srgbClr val="00B05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80607" y="4359585"/>
            <a:ext cx="732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B050"/>
                </a:solidFill>
              </a:rPr>
              <a:t>(3)</a:t>
            </a:r>
            <a:r>
              <a:rPr lang="zh-TW" altLang="en-US" sz="3600" b="1" dirty="0" smtClean="0">
                <a:solidFill>
                  <a:srgbClr val="00B050"/>
                </a:solidFill>
              </a:rPr>
              <a:t>找出理論和實際上的數量差異</a:t>
            </a:r>
            <a:endParaRPr lang="zh-TW" altLang="en-US" sz="3600" b="1" dirty="0">
              <a:solidFill>
                <a:srgbClr val="00B05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480608" y="5233534"/>
            <a:ext cx="754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B050"/>
                </a:solidFill>
              </a:rPr>
              <a:t>(4)</a:t>
            </a:r>
            <a:r>
              <a:rPr lang="zh-TW" altLang="en-US" sz="3600" b="1" dirty="0" smtClean="0">
                <a:solidFill>
                  <a:srgbClr val="00B050"/>
                </a:solidFill>
              </a:rPr>
              <a:t>差異數量</a:t>
            </a:r>
            <a:r>
              <a:rPr lang="en-US" altLang="zh-TW" sz="3600" b="1" dirty="0" smtClean="0">
                <a:solidFill>
                  <a:srgbClr val="00B050"/>
                </a:solidFill>
              </a:rPr>
              <a:t>÷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3600" b="1" dirty="0" smtClean="0">
                <a:solidFill>
                  <a:srgbClr val="00B050"/>
                </a:solidFill>
              </a:rPr>
              <a:t>＝調整成兔子的數量</a:t>
            </a:r>
            <a:endParaRPr lang="zh-TW" altLang="en-US" sz="3600" b="1" dirty="0">
              <a:solidFill>
                <a:srgbClr val="00B05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43168" y="6314460"/>
            <a:ext cx="754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※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要了解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的意義，因為兔子和雞差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2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隻腳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56</Words>
  <Application>Microsoft Office PowerPoint</Application>
  <PresentationFormat>寬螢幕</PresentationFormat>
  <Paragraphs>5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</cp:revision>
  <dcterms:created xsi:type="dcterms:W3CDTF">2022-05-11T02:28:05Z</dcterms:created>
  <dcterms:modified xsi:type="dcterms:W3CDTF">2022-05-11T04:13:10Z</dcterms:modified>
</cp:coreProperties>
</file>