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08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624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108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52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554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579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05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63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3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1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9FD6-BA45-41B7-9214-2A42E3244DD6}" type="datetimeFigureOut">
              <a:rPr lang="zh-TW" altLang="en-US" smtClean="0"/>
              <a:t>2022/5/11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0FAF6-338C-4583-8667-9AC9C89FB5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4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750333"/>
            <a:ext cx="1493141" cy="1756512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193" y="4750333"/>
            <a:ext cx="1493141" cy="1756512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000" y="4750333"/>
            <a:ext cx="1493141" cy="175651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442" y="5000625"/>
            <a:ext cx="790128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9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076994" y="2059878"/>
            <a:ext cx="5440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</a:t>
            </a:r>
            <a:r>
              <a:rPr lang="en-US" altLang="zh-TW" sz="4800" dirty="0"/>
              <a:t>× </a:t>
            </a:r>
            <a:r>
              <a:rPr lang="en-US" altLang="zh-TW" sz="4800" dirty="0" smtClean="0"/>
              <a:t>7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21</a:t>
            </a:r>
            <a:r>
              <a:rPr lang="zh-TW" altLang="en-US" sz="4800" dirty="0" smtClean="0"/>
              <a:t>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理論數量</a:t>
            </a:r>
            <a:r>
              <a:rPr lang="en-US" altLang="zh-TW" sz="3600" dirty="0" smtClean="0"/>
              <a:t>)</a:t>
            </a:r>
            <a:endParaRPr lang="zh-TW" altLang="zh-TW" sz="3600" dirty="0"/>
          </a:p>
          <a:p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79168" y="1512112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(1)</a:t>
            </a:r>
            <a:r>
              <a:rPr lang="zh-TW" altLang="en-US" sz="3600" dirty="0" smtClean="0"/>
              <a:t>先假設全都是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發子彈槍</a:t>
            </a:r>
            <a:endParaRPr lang="zh-TW" altLang="en-US" sz="3600" dirty="0"/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750333"/>
            <a:ext cx="1493141" cy="1756512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193" y="4750333"/>
            <a:ext cx="1493141" cy="1756512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000" y="4750333"/>
            <a:ext cx="1493141" cy="175651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442" y="5000625"/>
            <a:ext cx="790128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074684" y="2062884"/>
            <a:ext cx="5440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</a:t>
            </a:r>
            <a:r>
              <a:rPr lang="en-US" altLang="zh-TW" sz="4800" dirty="0"/>
              <a:t>× </a:t>
            </a:r>
            <a:r>
              <a:rPr lang="en-US" altLang="zh-TW" sz="4800" dirty="0" smtClean="0"/>
              <a:t>7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21</a:t>
            </a:r>
            <a:endParaRPr lang="zh-TW" altLang="zh-TW" sz="4800" dirty="0"/>
          </a:p>
          <a:p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79168" y="1512112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(1)</a:t>
            </a:r>
            <a:r>
              <a:rPr lang="zh-TW" altLang="en-US" sz="3600" dirty="0" smtClean="0"/>
              <a:t>先假設全都是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發子彈槍</a:t>
            </a:r>
            <a:endParaRPr lang="zh-TW" altLang="en-US" sz="36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79167" y="2972897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(2)</a:t>
            </a:r>
            <a:r>
              <a:rPr lang="zh-TW" altLang="en-US" sz="3600" dirty="0" smtClean="0"/>
              <a:t>再算多的發射孔有幾個</a:t>
            </a:r>
            <a:endParaRPr lang="zh-TW" altLang="en-US" sz="36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96316" y="3678584"/>
            <a:ext cx="3866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30-21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9</a:t>
            </a:r>
            <a:endParaRPr lang="zh-TW" altLang="en-US" dirty="0"/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750333"/>
            <a:ext cx="1493141" cy="1756512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193" y="4750333"/>
            <a:ext cx="1493141" cy="1756512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000" y="4750333"/>
            <a:ext cx="1493141" cy="175651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442" y="5000625"/>
            <a:ext cx="790128" cy="96520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687" y="3067396"/>
            <a:ext cx="790128" cy="965200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821" y="3064195"/>
            <a:ext cx="790128" cy="96520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254" y="2098995"/>
            <a:ext cx="790128" cy="965200"/>
          </a:xfrm>
          <a:prstGeom prst="rect">
            <a:avLst/>
          </a:prstGeom>
        </p:spPr>
      </p:pic>
      <p:sp>
        <p:nvSpPr>
          <p:cNvPr id="2" name="向右箭號 1"/>
          <p:cNvSpPr/>
          <p:nvPr/>
        </p:nvSpPr>
        <p:spPr>
          <a:xfrm>
            <a:off x="6196402" y="3208980"/>
            <a:ext cx="1743075" cy="25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911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1076993" y="2063548"/>
            <a:ext cx="5440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</a:t>
            </a:r>
            <a:r>
              <a:rPr lang="en-US" altLang="zh-TW" sz="4800" dirty="0"/>
              <a:t>× </a:t>
            </a:r>
            <a:r>
              <a:rPr lang="en-US" altLang="zh-TW" sz="4800" dirty="0" smtClean="0"/>
              <a:t>7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21</a:t>
            </a:r>
            <a:endParaRPr lang="zh-TW" altLang="zh-TW" sz="4800" dirty="0"/>
          </a:p>
          <a:p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79168" y="1512112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(1)</a:t>
            </a:r>
            <a:r>
              <a:rPr lang="zh-TW" altLang="en-US" sz="3600" dirty="0" smtClean="0"/>
              <a:t>先假設全都是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發子彈槍</a:t>
            </a:r>
            <a:endParaRPr lang="zh-TW" altLang="en-US" sz="36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482986" y="1557923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(3)</a:t>
            </a:r>
            <a:r>
              <a:rPr lang="zh-TW" altLang="en-US" sz="3600" dirty="0" smtClean="0"/>
              <a:t>能升級幾把槍</a:t>
            </a:r>
            <a:endParaRPr lang="zh-TW" altLang="en-US" sz="36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96316" y="3678584"/>
            <a:ext cx="3999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30-21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9</a:t>
            </a:r>
            <a:endParaRPr lang="zh-TW" altLang="en-US" dirty="0"/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750333"/>
            <a:ext cx="1493141" cy="1756512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193" y="4750333"/>
            <a:ext cx="1493141" cy="1756512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000" y="4750333"/>
            <a:ext cx="1493141" cy="1756512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442" y="5000625"/>
            <a:ext cx="790128" cy="965200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957" y="3466697"/>
            <a:ext cx="790128" cy="965200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2941" y="3428308"/>
            <a:ext cx="790128" cy="96520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805" y="3407933"/>
            <a:ext cx="790128" cy="965200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579167" y="2972897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(2)</a:t>
            </a:r>
            <a:r>
              <a:rPr lang="zh-TW" altLang="en-US" sz="3600" dirty="0" smtClean="0"/>
              <a:t>再算多的發射孔有幾個</a:t>
            </a:r>
            <a:endParaRPr lang="zh-TW" altLang="en-US" sz="36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7010388" y="2096089"/>
            <a:ext cx="5605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9</a:t>
            </a:r>
            <a:r>
              <a:rPr lang="zh-TW" altLang="zh-TW" sz="4800" dirty="0" smtClean="0"/>
              <a:t>÷</a:t>
            </a:r>
            <a:r>
              <a:rPr lang="en-US" altLang="zh-TW" sz="4800" dirty="0" smtClean="0"/>
              <a:t>3</a:t>
            </a:r>
            <a:r>
              <a:rPr lang="zh-TW" altLang="zh-TW" sz="4800" dirty="0" smtClean="0"/>
              <a:t> ＝</a:t>
            </a:r>
            <a:r>
              <a:rPr lang="en-US" altLang="zh-TW" sz="4800" dirty="0" smtClean="0"/>
              <a:t>3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7182796" y="4094082"/>
            <a:ext cx="401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+</a:t>
            </a:r>
            <a:endParaRPr lang="zh-TW" altLang="en-US" sz="5400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8790601" y="4094082"/>
            <a:ext cx="401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+</a:t>
            </a:r>
            <a:endParaRPr lang="zh-TW" altLang="en-US" sz="5400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0418526" y="4096318"/>
            <a:ext cx="401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dirty="0" smtClean="0"/>
              <a:t>+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11328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579168" y="1512112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(1)</a:t>
            </a:r>
            <a:r>
              <a:rPr lang="zh-TW" altLang="en-US" sz="3600" dirty="0" smtClean="0"/>
              <a:t>先假設全都是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發子彈槍</a:t>
            </a:r>
            <a:endParaRPr lang="zh-TW" altLang="en-US" sz="36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482986" y="1557923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(3)</a:t>
            </a:r>
            <a:r>
              <a:rPr lang="zh-TW" altLang="en-US" sz="3600" dirty="0" smtClean="0"/>
              <a:t>能升級幾把槍</a:t>
            </a:r>
            <a:endParaRPr lang="zh-TW" altLang="en-US" sz="36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79167" y="2972897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(2)</a:t>
            </a:r>
            <a:r>
              <a:rPr lang="zh-TW" altLang="en-US" sz="3600" dirty="0" smtClean="0"/>
              <a:t>再算多的發射孔有幾個</a:t>
            </a:r>
            <a:endParaRPr lang="zh-TW" altLang="en-US" sz="36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7010388" y="2096089"/>
            <a:ext cx="5605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9</a:t>
            </a:r>
            <a:r>
              <a:rPr lang="zh-TW" altLang="zh-TW" sz="4800" dirty="0" smtClean="0"/>
              <a:t>÷</a:t>
            </a:r>
            <a:r>
              <a:rPr lang="en-US" altLang="zh-TW" sz="4800" dirty="0" smtClean="0"/>
              <a:t>3</a:t>
            </a:r>
            <a:r>
              <a:rPr lang="zh-TW" altLang="zh-TW" sz="4800" dirty="0" smtClean="0"/>
              <a:t> ＝</a:t>
            </a:r>
            <a:r>
              <a:rPr lang="en-US" altLang="zh-TW" sz="4800" dirty="0" smtClean="0"/>
              <a:t>3</a:t>
            </a:r>
            <a:endParaRPr lang="zh-TW" altLang="en-US" dirty="0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472536"/>
            <a:ext cx="1663782" cy="2034309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170" y="4472536"/>
            <a:ext cx="1663782" cy="2034309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702" y="4472536"/>
            <a:ext cx="1663782" cy="2034309"/>
          </a:xfrm>
          <a:prstGeom prst="rect">
            <a:avLst/>
          </a:prstGeom>
        </p:spPr>
      </p:pic>
      <p:sp>
        <p:nvSpPr>
          <p:cNvPr id="32" name="文字方塊 31"/>
          <p:cNvSpPr txBox="1"/>
          <p:nvPr/>
        </p:nvSpPr>
        <p:spPr>
          <a:xfrm>
            <a:off x="1076993" y="2063548"/>
            <a:ext cx="5440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</a:t>
            </a:r>
            <a:r>
              <a:rPr lang="en-US" altLang="zh-TW" sz="4800" dirty="0"/>
              <a:t>× </a:t>
            </a:r>
            <a:r>
              <a:rPr lang="en-US" altLang="zh-TW" sz="4800" dirty="0" smtClean="0"/>
              <a:t>7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21</a:t>
            </a:r>
            <a:endParaRPr lang="zh-TW" altLang="zh-TW" sz="4800" dirty="0"/>
          </a:p>
          <a:p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1096316" y="3678584"/>
            <a:ext cx="3999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30-21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9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620" y="3281552"/>
            <a:ext cx="1392112" cy="1392112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543" y="3281552"/>
            <a:ext cx="1392112" cy="1392112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940" y="3281552"/>
            <a:ext cx="1392112" cy="139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3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73331" y="378547"/>
            <a:ext cx="9204094" cy="1655762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發子彈槍共有</a:t>
            </a:r>
            <a:r>
              <a:rPr lang="en-US" altLang="zh-TW" sz="3600" dirty="0">
                <a:solidFill>
                  <a:srgbClr val="0000FF"/>
                </a:solidFill>
              </a:rPr>
              <a:t>7</a:t>
            </a:r>
            <a:r>
              <a:rPr lang="zh-TW" altLang="en-US" sz="3600" dirty="0" smtClean="0">
                <a:solidFill>
                  <a:srgbClr val="0000FF"/>
                </a:solidFill>
              </a:rPr>
              <a:t>把，全部有</a:t>
            </a:r>
            <a:r>
              <a:rPr lang="en-US" altLang="zh-TW" sz="3600" dirty="0" smtClean="0">
                <a:solidFill>
                  <a:srgbClr val="0000FF"/>
                </a:solidFill>
              </a:rPr>
              <a:t>30</a:t>
            </a:r>
            <a:r>
              <a:rPr lang="zh-TW" altLang="en-US" sz="3600" dirty="0" smtClean="0">
                <a:solidFill>
                  <a:srgbClr val="0000FF"/>
                </a:solidFill>
              </a:rPr>
              <a:t>個發射孔，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發子彈槍和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發子彈槍各有幾把</a:t>
            </a:r>
            <a:r>
              <a:rPr lang="zh-TW" altLang="en-US" sz="3600" dirty="0">
                <a:solidFill>
                  <a:srgbClr val="0000FF"/>
                </a:solidFill>
              </a:rPr>
              <a:t>？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8" y="4750333"/>
            <a:ext cx="1493141" cy="175651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11" y="104775"/>
            <a:ext cx="1663782" cy="2034309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973" y="4750333"/>
            <a:ext cx="1493141" cy="175651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778" y="4750333"/>
            <a:ext cx="1493141" cy="175651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3" y="4750333"/>
            <a:ext cx="1493141" cy="1756512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579168" y="1512112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(1)</a:t>
            </a:r>
            <a:r>
              <a:rPr lang="zh-TW" altLang="en-US" sz="3600" dirty="0" smtClean="0"/>
              <a:t>先假設全都是</a:t>
            </a:r>
            <a:r>
              <a:rPr lang="en-US" altLang="zh-TW" sz="3600" dirty="0" smtClean="0"/>
              <a:t>3</a:t>
            </a:r>
            <a:r>
              <a:rPr lang="zh-TW" altLang="en-US" sz="3600" dirty="0" smtClean="0"/>
              <a:t>發子彈槍</a:t>
            </a:r>
            <a:endParaRPr lang="zh-TW" altLang="en-US" sz="36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482986" y="1557923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(3)</a:t>
            </a:r>
            <a:r>
              <a:rPr lang="zh-TW" altLang="en-US" sz="3600" dirty="0" smtClean="0"/>
              <a:t>能升級幾把槍</a:t>
            </a:r>
            <a:endParaRPr lang="zh-TW" altLang="en-US" sz="3600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79167" y="2972897"/>
            <a:ext cx="7708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(2)</a:t>
            </a:r>
            <a:r>
              <a:rPr lang="zh-TW" altLang="en-US" sz="3600" dirty="0" smtClean="0"/>
              <a:t>再算多的發射孔有幾個</a:t>
            </a:r>
            <a:endParaRPr lang="zh-TW" altLang="en-US" sz="3600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7010388" y="2096089"/>
            <a:ext cx="5605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9</a:t>
            </a:r>
            <a:r>
              <a:rPr lang="zh-TW" altLang="zh-TW" sz="4800" dirty="0" smtClean="0"/>
              <a:t>÷</a:t>
            </a:r>
            <a:r>
              <a:rPr lang="en-US" altLang="zh-TW" sz="4800" dirty="0" smtClean="0"/>
              <a:t>3</a:t>
            </a:r>
            <a:r>
              <a:rPr lang="zh-TW" altLang="zh-TW" sz="4800" dirty="0" smtClean="0"/>
              <a:t> ＝</a:t>
            </a:r>
            <a:r>
              <a:rPr lang="en-US" altLang="zh-TW" sz="4800" dirty="0" smtClean="0"/>
              <a:t>3</a:t>
            </a:r>
            <a:endParaRPr lang="zh-TW" altLang="en-US" dirty="0"/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88" y="4472536"/>
            <a:ext cx="1663782" cy="2034309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170" y="4472536"/>
            <a:ext cx="1663782" cy="2034309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702" y="4472536"/>
            <a:ext cx="1663782" cy="2034309"/>
          </a:xfrm>
          <a:prstGeom prst="rect">
            <a:avLst/>
          </a:prstGeom>
        </p:spPr>
      </p:pic>
      <p:sp>
        <p:nvSpPr>
          <p:cNvPr id="18" name="文字方塊 17"/>
          <p:cNvSpPr txBox="1"/>
          <p:nvPr/>
        </p:nvSpPr>
        <p:spPr>
          <a:xfrm>
            <a:off x="7808156" y="3067486"/>
            <a:ext cx="459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>
                <a:solidFill>
                  <a:srgbClr val="0000FF"/>
                </a:solidFill>
              </a:rPr>
              <a:t>A</a:t>
            </a:r>
            <a:r>
              <a:rPr lang="zh-TW" altLang="en-US" sz="3600" dirty="0" smtClean="0">
                <a:solidFill>
                  <a:srgbClr val="0000FF"/>
                </a:solidFill>
              </a:rPr>
              <a:t>：</a:t>
            </a:r>
            <a:r>
              <a:rPr lang="en-US" altLang="zh-TW" sz="3600" dirty="0" smtClean="0">
                <a:solidFill>
                  <a:srgbClr val="0000FF"/>
                </a:solidFill>
              </a:rPr>
              <a:t> 3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</a:t>
            </a:r>
            <a:r>
              <a:rPr lang="en-US" altLang="zh-TW" sz="3600" dirty="0" smtClean="0">
                <a:solidFill>
                  <a:srgbClr val="0000FF"/>
                </a:solidFill>
              </a:rPr>
              <a:t>4</a:t>
            </a:r>
            <a:r>
              <a:rPr lang="zh-TW" altLang="en-US" sz="3600" dirty="0" smtClean="0">
                <a:solidFill>
                  <a:srgbClr val="0000FF"/>
                </a:solidFill>
              </a:rPr>
              <a:t>把</a:t>
            </a:r>
            <a:endParaRPr lang="en-US" altLang="zh-TW" sz="3600" dirty="0" smtClean="0">
              <a:solidFill>
                <a:srgbClr val="0000FF"/>
              </a:solidFill>
            </a:endParaRPr>
          </a:p>
          <a:p>
            <a:r>
              <a:rPr lang="zh-TW" altLang="en-US" sz="3600" dirty="0" smtClean="0"/>
              <a:t>        </a:t>
            </a:r>
            <a:r>
              <a:rPr lang="en-US" altLang="zh-TW" sz="3600" dirty="0" smtClean="0">
                <a:solidFill>
                  <a:srgbClr val="0000FF"/>
                </a:solidFill>
              </a:rPr>
              <a:t>6</a:t>
            </a:r>
            <a:r>
              <a:rPr lang="zh-TW" altLang="en-US" sz="3600" dirty="0" smtClean="0">
                <a:solidFill>
                  <a:srgbClr val="0000FF"/>
                </a:solidFill>
              </a:rPr>
              <a:t>發子彈槍</a:t>
            </a:r>
            <a:r>
              <a:rPr lang="en-US" altLang="zh-TW" sz="3600" dirty="0" smtClean="0">
                <a:solidFill>
                  <a:srgbClr val="0000FF"/>
                </a:solidFill>
              </a:rPr>
              <a:t>3</a:t>
            </a:r>
            <a:r>
              <a:rPr lang="zh-TW" altLang="en-US" sz="3600" dirty="0" smtClean="0">
                <a:solidFill>
                  <a:srgbClr val="0000FF"/>
                </a:solidFill>
              </a:rPr>
              <a:t>把</a:t>
            </a:r>
            <a:endParaRPr lang="zh-TW" altLang="en-US" sz="36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1096316" y="3678584"/>
            <a:ext cx="3999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30-21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9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1076993" y="2063548"/>
            <a:ext cx="5440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 smtClean="0"/>
              <a:t>3</a:t>
            </a:r>
            <a:r>
              <a:rPr lang="en-US" altLang="zh-TW" sz="4800" dirty="0"/>
              <a:t>× </a:t>
            </a:r>
            <a:r>
              <a:rPr lang="en-US" altLang="zh-TW" sz="4800" dirty="0" smtClean="0"/>
              <a:t>7</a:t>
            </a:r>
            <a:r>
              <a:rPr lang="zh-TW" altLang="zh-TW" sz="4800" dirty="0" smtClean="0"/>
              <a:t>＝</a:t>
            </a:r>
            <a:r>
              <a:rPr lang="en-US" altLang="zh-TW" sz="4800" dirty="0" smtClean="0"/>
              <a:t>21</a:t>
            </a:r>
            <a:endParaRPr lang="zh-TW" altLang="zh-TW" sz="4800" dirty="0"/>
          </a:p>
          <a:p>
            <a:endParaRPr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8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401</Words>
  <Application>Microsoft Office PowerPoint</Application>
  <PresentationFormat>寬螢幕</PresentationFormat>
  <Paragraphs>35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18</cp:revision>
  <dcterms:created xsi:type="dcterms:W3CDTF">2022-05-10T00:13:56Z</dcterms:created>
  <dcterms:modified xsi:type="dcterms:W3CDTF">2022-05-11T05:11:47Z</dcterms:modified>
</cp:coreProperties>
</file>